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59" r:id="rId4"/>
  </p:sldMasterIdLst>
  <p:notesMasterIdLst>
    <p:notesMasterId r:id="rId19"/>
  </p:notesMasterIdLst>
  <p:sldIdLst>
    <p:sldId id="256" r:id="rId5"/>
    <p:sldId id="257" r:id="rId6"/>
    <p:sldId id="258" r:id="rId7"/>
    <p:sldId id="259" r:id="rId8"/>
    <p:sldId id="260" r:id="rId9"/>
    <p:sldId id="261" r:id="rId10"/>
    <p:sldId id="666" r:id="rId11"/>
    <p:sldId id="263" r:id="rId12"/>
    <p:sldId id="264" r:id="rId13"/>
    <p:sldId id="265" r:id="rId14"/>
    <p:sldId id="266" r:id="rId15"/>
    <p:sldId id="267" r:id="rId16"/>
    <p:sldId id="268" r:id="rId17"/>
    <p:sldId id="269" r:id="rId18"/>
  </p:sldIdLst>
  <p:sldSz cx="12192000" cy="6858000"/>
  <p:notesSz cx="6858000" cy="9144000"/>
  <p:embeddedFontLst>
    <p:embeddedFont>
      <p:font typeface="Heebo" pitchFamily="2" charset="-79"/>
      <p:regular r:id="rId20"/>
      <p:bold r:id="rId21"/>
    </p:embeddedFont>
    <p:embeddedFont>
      <p:font typeface="Heebo Light" pitchFamily="2" charset="-79"/>
      <p:regular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דגנית שרייבר" initials="" lastIdx="1" clrIdx="0"/>
  <p:cmAuthor id="1" name="asnatb1" initials="" lastIdx="2" clrIdx="1"/>
  <p:cmAuthor id="2" name="dana prives" initials=""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5369"/>
    <a:srgbClr val="8CC74B"/>
    <a:srgbClr val="74A73B"/>
    <a:srgbClr val="77AB3C"/>
    <a:srgbClr val="89C1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3"/>
    <p:restoredTop sz="94646"/>
  </p:normalViewPr>
  <p:slideViewPr>
    <p:cSldViewPr snapToGrid="0">
      <p:cViewPr varScale="1">
        <p:scale>
          <a:sx n="103" d="100"/>
          <a:sy n="103" d="100"/>
        </p:scale>
        <p:origin x="936" y="1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2.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_______________Microsoft_Excel.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_______________Microsoft_Excel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Column1</c:v>
                </c:pt>
              </c:strCache>
            </c:strRef>
          </c:tx>
          <c:spPr>
            <a:ln w="28575" cap="rnd">
              <a:solidFill>
                <a:srgbClr val="77AB3C"/>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he-I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8"/>
                <c:pt idx="0">
                  <c:v>1977</c:v>
                </c:pt>
                <c:pt idx="1">
                  <c:v>1987</c:v>
                </c:pt>
                <c:pt idx="2">
                  <c:v>1997</c:v>
                </c:pt>
                <c:pt idx="3">
                  <c:v>2007</c:v>
                </c:pt>
                <c:pt idx="4">
                  <c:v>2017</c:v>
                </c:pt>
                <c:pt idx="5">
                  <c:v>2027</c:v>
                </c:pt>
                <c:pt idx="6">
                  <c:v>2037</c:v>
                </c:pt>
                <c:pt idx="7">
                  <c:v>2047</c:v>
                </c:pt>
              </c:numCache>
            </c:numRef>
          </c:cat>
          <c:val>
            <c:numRef>
              <c:f>Sheet1!$B$2:$B$9</c:f>
              <c:numCache>
                <c:formatCode>#,##0</c:formatCode>
                <c:ptCount val="8"/>
                <c:pt idx="0">
                  <c:v>6210</c:v>
                </c:pt>
                <c:pt idx="1">
                  <c:v>7490</c:v>
                </c:pt>
                <c:pt idx="2">
                  <c:v>10030</c:v>
                </c:pt>
                <c:pt idx="3">
                  <c:v>12313</c:v>
                </c:pt>
                <c:pt idx="4">
                  <c:v>14790</c:v>
                </c:pt>
                <c:pt idx="5">
                  <c:v>17748</c:v>
                </c:pt>
                <c:pt idx="6">
                  <c:v>21298</c:v>
                </c:pt>
                <c:pt idx="7">
                  <c:v>25557</c:v>
                </c:pt>
              </c:numCache>
            </c:numRef>
          </c:val>
          <c:smooth val="0"/>
          <c:extLst>
            <c:ext xmlns:c16="http://schemas.microsoft.com/office/drawing/2014/chart" uri="{C3380CC4-5D6E-409C-BE32-E72D297353CC}">
              <c16:uniqueId val="{00000000-8BFD-454B-B3D7-2256F88CEBB0}"/>
            </c:ext>
          </c:extLst>
        </c:ser>
        <c:dLbls>
          <c:showLegendKey val="0"/>
          <c:showVal val="0"/>
          <c:showCatName val="0"/>
          <c:showSerName val="0"/>
          <c:showPercent val="0"/>
          <c:showBubbleSize val="0"/>
        </c:dLbls>
        <c:smooth val="0"/>
        <c:axId val="-1884947888"/>
        <c:axId val="-1884958768"/>
      </c:lineChart>
      <c:catAx>
        <c:axId val="-188494788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85000"/>
                    <a:lumOff val="15000"/>
                  </a:schemeClr>
                </a:solidFill>
                <a:latin typeface="+mn-lt"/>
                <a:ea typeface="+mn-ea"/>
                <a:cs typeface="+mn-cs"/>
              </a:defRPr>
            </a:pPr>
            <a:endParaRPr lang="he-IL"/>
          </a:p>
        </c:txPr>
        <c:crossAx val="-1884958768"/>
        <c:crosses val="autoZero"/>
        <c:auto val="1"/>
        <c:lblAlgn val="ctr"/>
        <c:lblOffset val="100"/>
        <c:noMultiLvlLbl val="0"/>
      </c:catAx>
      <c:valAx>
        <c:axId val="-1884958768"/>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8849478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he-I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74A73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he-I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טיפול ב-1 טון פסולת מתוך הפחים בעיר</c:v>
                </c:pt>
                <c:pt idx="1">
                  <c:v>טיפול ב-1 טון פסולת שמפוזרת במרחב הפתוח (הערכה)</c:v>
                </c:pt>
              </c:strCache>
            </c:strRef>
          </c:cat>
          <c:val>
            <c:numRef>
              <c:f>Sheet1!$B$2:$B$3</c:f>
              <c:numCache>
                <c:formatCode>"₪"#,##0</c:formatCode>
                <c:ptCount val="2"/>
                <c:pt idx="0">
                  <c:v>679</c:v>
                </c:pt>
                <c:pt idx="1">
                  <c:v>1400</c:v>
                </c:pt>
              </c:numCache>
            </c:numRef>
          </c:val>
          <c:extLst>
            <c:ext xmlns:c16="http://schemas.microsoft.com/office/drawing/2014/chart" uri="{C3380CC4-5D6E-409C-BE32-E72D297353CC}">
              <c16:uniqueId val="{00000000-C1AF-EC4C-A633-8BE0992BBDE4}"/>
            </c:ext>
          </c:extLst>
        </c:ser>
        <c:dLbls>
          <c:dLblPos val="ctr"/>
          <c:showLegendKey val="0"/>
          <c:showVal val="1"/>
          <c:showCatName val="0"/>
          <c:showSerName val="0"/>
          <c:showPercent val="0"/>
          <c:showBubbleSize val="0"/>
        </c:dLbls>
        <c:gapWidth val="219"/>
        <c:overlap val="-27"/>
        <c:axId val="-1884953872"/>
        <c:axId val="-1884947344"/>
      </c:barChart>
      <c:catAx>
        <c:axId val="-1884953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85000"/>
                    <a:lumOff val="15000"/>
                  </a:schemeClr>
                </a:solidFill>
                <a:latin typeface="+mn-lt"/>
                <a:ea typeface="+mn-ea"/>
                <a:cs typeface="+mn-cs"/>
              </a:defRPr>
            </a:pPr>
            <a:endParaRPr lang="he-IL"/>
          </a:p>
        </c:txPr>
        <c:crossAx val="-1884947344"/>
        <c:crosses val="autoZero"/>
        <c:auto val="1"/>
        <c:lblAlgn val="ctr"/>
        <c:lblOffset val="100"/>
        <c:noMultiLvlLbl val="0"/>
      </c:catAx>
      <c:valAx>
        <c:axId val="-1884947344"/>
        <c:scaling>
          <c:orientation val="minMax"/>
        </c:scaling>
        <c:delete val="1"/>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crossAx val="-1884953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he-I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45462278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kids.gov.il/cgi-bin/sababa/sababa_pool/catalog.pl?CurriculumsId=46&amp;ParentId=39"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adamteva.org.il/wp-content/uploads/2019/07/%D7%9C%D7%90-%D7%9E%D7%9C%D7%9B%D7%9C%D7%9B%D7%99%D7%9D-%D7%A2%D7%9C-%D7%99%D7%A9%D7%A8%D7%90%D7%9C-%D7%93%D7%95%D7%97-%D7%94%D7%A4%D7%A1%D7%95%D7%9C%D7%AA-%D7%A9%D7%9C-%D7%90%D7%93%D7%9D-%D7%98%D7%91%D7%A2-%D7%95%D7%93%D7%99%D7%9F-2019-%D7%9E%D7%AA%D7%95%D7%A7%D7%9F.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a9504f98ca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a9504f98ca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059514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a9504f98ca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a9504f98ca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808111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ace8cbafc4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ace8cbafc4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254586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ace8cbafc4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ace8cbafc4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Clr>
                <a:schemeClr val="dk1"/>
              </a:buClr>
              <a:buSzPts val="1100"/>
              <a:buFont typeface="Arial"/>
              <a:buNone/>
            </a:pPr>
            <a:r>
              <a:rPr lang="x-none" sz="1400">
                <a:solidFill>
                  <a:schemeClr val="dk1"/>
                </a:solidFill>
              </a:rPr>
              <a:t>מקור :</a:t>
            </a:r>
            <a:r>
              <a:rPr lang="x-none" sz="1400" u="sng">
                <a:solidFill>
                  <a:srgbClr val="0097A7"/>
                </a:solidFill>
                <a:hlinkClick r:id="rId3">
                  <a:extLst>
                    <a:ext uri="{A12FA001-AC4F-418D-AE19-62706E023703}">
                      <ahyp:hlinkClr xmlns:ahyp="http://schemas.microsoft.com/office/drawing/2018/hyperlinkcolor" val="tx"/>
                    </a:ext>
                  </a:extLst>
                </a:hlinkClick>
              </a:rPr>
              <a:t>הפחתה במקור</a:t>
            </a:r>
            <a:endParaRPr sz="1400">
              <a:solidFill>
                <a:schemeClr val="dk1"/>
              </a:solidFill>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7699739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ace8cbafc4_0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ace8cbafc4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38189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ace8cbafc4_0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ace8cbafc4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8930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a9504f98ca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a9504f98ca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97535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ace8cbafc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ace8cbafc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0044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a9504f98ca_1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a9504f98ca_1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65524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ace8cbafc4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ace8cbafc4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61671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ace8cbafc4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ace8cbafc4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x-none" u="sng" dirty="0">
                <a:solidFill>
                  <a:schemeClr val="hlink"/>
                </a:solidFill>
                <a:hlinkClick r:id="rId3"/>
              </a:rPr>
              <a:t>מקור גרף כמות אשפה</a:t>
            </a:r>
            <a:r>
              <a:rPr lang="x-none" dirty="0"/>
              <a:t> </a:t>
            </a:r>
            <a:endParaRPr dirty="0"/>
          </a:p>
        </p:txBody>
      </p:sp>
    </p:spTree>
    <p:extLst>
      <p:ext uri="{BB962C8B-B14F-4D97-AF65-F5344CB8AC3E}">
        <p14:creationId xmlns:p14="http://schemas.microsoft.com/office/powerpoint/2010/main" val="1879526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aceac0db13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aceac0db13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951497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ace8cbafc4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ace8cbafc4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244201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ace8cbafc4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ace8cbafc4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59716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43.svg"/><Relationship Id="rId11" Type="http://schemas.openxmlformats.org/officeDocument/2006/relationships/image" Target="../media/image2.png"/><Relationship Id="rId5" Type="http://schemas.openxmlformats.org/officeDocument/2006/relationships/image" Target="../media/image42.png"/><Relationship Id="rId10" Type="http://schemas.openxmlformats.org/officeDocument/2006/relationships/image" Target="../media/image47.svg"/><Relationship Id="rId4" Type="http://schemas.openxmlformats.org/officeDocument/2006/relationships/image" Target="../media/image41.svg"/><Relationship Id="rId9" Type="http://schemas.openxmlformats.org/officeDocument/2006/relationships/image" Target="../media/image46.png"/></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s://www.gov.il/he/Departments/Guides/waste_treatment_hierarchy" TargetMode="External"/><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48.tiff"/></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2.png"/><Relationship Id="rId3" Type="http://schemas.openxmlformats.org/officeDocument/2006/relationships/hyperlink" Target="https://cherryflava.com/" TargetMode="External"/><Relationship Id="rId7" Type="http://schemas.openxmlformats.org/officeDocument/2006/relationships/image" Target="../media/image52.svg"/><Relationship Id="rId12" Type="http://schemas.openxmlformats.org/officeDocument/2006/relationships/image" Target="../media/image57.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1.png"/><Relationship Id="rId11" Type="http://schemas.openxmlformats.org/officeDocument/2006/relationships/image" Target="../media/image56.svg"/><Relationship Id="rId5" Type="http://schemas.openxmlformats.org/officeDocument/2006/relationships/image" Target="../media/image50.sv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svg"/><Relationship Id="rId1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63.svg"/><Relationship Id="rId13" Type="http://schemas.openxmlformats.org/officeDocument/2006/relationships/image" Target="../media/image2.png"/><Relationship Id="rId3" Type="http://schemas.openxmlformats.org/officeDocument/2006/relationships/image" Target="../media/image58.png"/><Relationship Id="rId7" Type="http://schemas.openxmlformats.org/officeDocument/2006/relationships/image" Target="../media/image62.png"/><Relationship Id="rId12" Type="http://schemas.openxmlformats.org/officeDocument/2006/relationships/image" Target="../media/image67.sv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61.svg"/><Relationship Id="rId11" Type="http://schemas.openxmlformats.org/officeDocument/2006/relationships/image" Target="../media/image66.png"/><Relationship Id="rId5" Type="http://schemas.openxmlformats.org/officeDocument/2006/relationships/image" Target="../media/image60.png"/><Relationship Id="rId10" Type="http://schemas.openxmlformats.org/officeDocument/2006/relationships/image" Target="../media/image65.svg"/><Relationship Id="rId4" Type="http://schemas.openxmlformats.org/officeDocument/2006/relationships/image" Target="../media/image59.svg"/><Relationship Id="rId9" Type="http://schemas.openxmlformats.org/officeDocument/2006/relationships/image" Target="../media/image64.png"/><Relationship Id="rId1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69.sv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70.png"/><Relationship Id="rId7"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69.svg"/><Relationship Id="rId5" Type="http://schemas.openxmlformats.org/officeDocument/2006/relationships/image" Target="../media/image68.png"/><Relationship Id="rId4" Type="http://schemas.openxmlformats.org/officeDocument/2006/relationships/image" Target="../media/image71.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69.sv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68.png"/><Relationship Id="rId7"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73.svg"/><Relationship Id="rId5" Type="http://schemas.openxmlformats.org/officeDocument/2006/relationships/image" Target="../media/image72.png"/><Relationship Id="rId4" Type="http://schemas.openxmlformats.org/officeDocument/2006/relationships/image" Target="../media/image69.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hyperlink" Target="https://www.youtube.com/watch?v=J5JhducY6LE" TargetMode="External"/><Relationship Id="rId7" Type="http://schemas.openxmlformats.org/officeDocument/2006/relationships/image" Target="../media/image8.png"/><Relationship Id="rId12"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7.svg"/><Relationship Id="rId11" Type="http://schemas.openxmlformats.org/officeDocument/2006/relationships/image" Target="../media/image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jpg"/><Relationship Id="rId9"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3.png"/><Relationship Id="rId4" Type="http://schemas.openxmlformats.org/officeDocument/2006/relationships/image" Target="../media/image13.svg"/><Relationship Id="rId9"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8" Type="http://schemas.openxmlformats.org/officeDocument/2006/relationships/hyperlink" Target="https://he.wikipedia.org/wiki/%D7%A7%D7%99%D7%99%D7%9E%D7%95%D7%AA" TargetMode="External"/><Relationship Id="rId13" Type="http://schemas.openxmlformats.org/officeDocument/2006/relationships/image" Target="../media/image20.png"/><Relationship Id="rId18" Type="http://schemas.openxmlformats.org/officeDocument/2006/relationships/image" Target="../media/image25.svg"/><Relationship Id="rId26" Type="http://schemas.openxmlformats.org/officeDocument/2006/relationships/image" Target="../media/image33.svg"/><Relationship Id="rId3" Type="http://schemas.openxmlformats.org/officeDocument/2006/relationships/hyperlink" Target="https://he.wikipedia.org/wiki/%D7%97%D7%95%D7%9E%D7%A8_%D7%92%D7%9C%D7%9D" TargetMode="External"/><Relationship Id="rId21" Type="http://schemas.openxmlformats.org/officeDocument/2006/relationships/image" Target="../media/image28.png"/><Relationship Id="rId7" Type="http://schemas.openxmlformats.org/officeDocument/2006/relationships/hyperlink" Target="https://he.wikipedia.org/wiki/%D7%9B%D7%93%D7%95%D7%A8_%D7%94%D7%90%D7%A8%D7%A5" TargetMode="External"/><Relationship Id="rId12" Type="http://schemas.openxmlformats.org/officeDocument/2006/relationships/image" Target="../media/image19.svg"/><Relationship Id="rId17" Type="http://schemas.openxmlformats.org/officeDocument/2006/relationships/image" Target="../media/image24.png"/><Relationship Id="rId25" Type="http://schemas.openxmlformats.org/officeDocument/2006/relationships/image" Target="../media/image32.png"/><Relationship Id="rId2" Type="http://schemas.openxmlformats.org/officeDocument/2006/relationships/image" Target="../media/image1.jpeg"/><Relationship Id="rId16" Type="http://schemas.openxmlformats.org/officeDocument/2006/relationships/image" Target="../media/image23.svg"/><Relationship Id="rId20" Type="http://schemas.openxmlformats.org/officeDocument/2006/relationships/image" Target="../media/image27.svg"/><Relationship Id="rId29"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hyperlink" Target="https://he.wikipedia.org/wiki/%D7%9E%D7%A9%D7%90%D7%91" TargetMode="External"/><Relationship Id="rId11" Type="http://schemas.openxmlformats.org/officeDocument/2006/relationships/image" Target="../media/image18.png"/><Relationship Id="rId24" Type="http://schemas.openxmlformats.org/officeDocument/2006/relationships/image" Target="../media/image31.svg"/><Relationship Id="rId5" Type="http://schemas.openxmlformats.org/officeDocument/2006/relationships/hyperlink" Target="https://he.wikipedia.org/wiki/%D7%AA%D7%A8%D7%91%D7%95%D7%AA_%D7%94%D7%A6%D7%A8%D7%99%D7%9B%D7%94" TargetMode="External"/><Relationship Id="rId15" Type="http://schemas.openxmlformats.org/officeDocument/2006/relationships/image" Target="../media/image22.png"/><Relationship Id="rId23" Type="http://schemas.openxmlformats.org/officeDocument/2006/relationships/image" Target="../media/image30.png"/><Relationship Id="rId28" Type="http://schemas.openxmlformats.org/officeDocument/2006/relationships/image" Target="../media/image35.svg"/><Relationship Id="rId10" Type="http://schemas.openxmlformats.org/officeDocument/2006/relationships/hyperlink" Target="https://he.wikipedia.org/wiki/%D7%9B%D7%9C%D7%9B%D7%9C%D7%94_%D7%9E%D7%A2%D7%92%D7%9C%D7%99%D7%AA" TargetMode="External"/><Relationship Id="rId19" Type="http://schemas.openxmlformats.org/officeDocument/2006/relationships/image" Target="../media/image26.png"/><Relationship Id="rId4" Type="http://schemas.openxmlformats.org/officeDocument/2006/relationships/hyperlink" Target="https://he.wikipedia.org/wiki/%D7%90%D7%A0%D7%A8%D7%92%D7%99%D7%94" TargetMode="External"/><Relationship Id="rId9" Type="http://schemas.openxmlformats.org/officeDocument/2006/relationships/hyperlink" Target="https://he.wikipedia.org/wiki/%D7%A9%D7%A8%D7%A9%D7%A8%D7%AA_%D7%90%D7%A1%D7%A4%D7%A7%D7%94" TargetMode="External"/><Relationship Id="rId14" Type="http://schemas.openxmlformats.org/officeDocument/2006/relationships/image" Target="../media/image21.svg"/><Relationship Id="rId22" Type="http://schemas.openxmlformats.org/officeDocument/2006/relationships/image" Target="../media/image29.svg"/><Relationship Id="rId27" Type="http://schemas.openxmlformats.org/officeDocument/2006/relationships/image" Target="../media/image34.png"/><Relationship Id="rId30"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hyperlink" Target="https://www.youtube.com/watch?v=f3zvHzDd7ZU" TargetMode="External"/><Relationship Id="rId7" Type="http://schemas.openxmlformats.org/officeDocument/2006/relationships/image" Target="../media/image6.png"/><Relationship Id="rId12"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37.jpg"/><Relationship Id="rId11" Type="http://schemas.openxmlformats.org/officeDocument/2006/relationships/image" Target="../media/image2.png"/><Relationship Id="rId5" Type="http://schemas.openxmlformats.org/officeDocument/2006/relationships/hyperlink" Target="https://www.youtube.com/watch?v=M10j2nmUA-E" TargetMode="External"/><Relationship Id="rId10" Type="http://schemas.openxmlformats.org/officeDocument/2006/relationships/image" Target="../media/image11.svg"/><Relationship Id="rId4" Type="http://schemas.openxmlformats.org/officeDocument/2006/relationships/image" Target="../media/image36.jpg"/><Relationship Id="rId9"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chart" Target="../charts/chart2.xml"/><Relationship Id="rId3" Type="http://schemas.openxmlformats.org/officeDocument/2006/relationships/hyperlink" Target="https://www.industry.org.il/files/chemical/%d7%a2%d7%95%d7%93%d7%93%20%d7%a0%d7%a6%d7%a8%20_%20%d7%9e%d7%a6%d7%92%d7%aa%20%d7%90%d7%a1%d7%98%d7%a8%d7%98%d7%92%d7%99%d7%94%20%d7%98%d7%99%d7%a4%d7%95%d7%9c%20%d7%91%d7%a4%d7%a1%d7%95%d7%9c%d7%aa%20%d7%9b%d7%a0%d7%a1%20%d7%99%d7%a8%d7%95%d7%a9%d7%9c%d7%99%d7%9d.pdf" TargetMode="External"/><Relationship Id="rId7" Type="http://schemas.openxmlformats.org/officeDocument/2006/relationships/hyperlink" Target="https://www.adamteva.org.il/do-not-trash-israel-waste-and-recycling-in-israel/" TargetMode="External"/><Relationship Id="rId12" Type="http://schemas.openxmlformats.org/officeDocument/2006/relationships/chart" Target="../charts/chart1.xml"/><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39.jpg"/><Relationship Id="rId11" Type="http://schemas.openxmlformats.org/officeDocument/2006/relationships/image" Target="../media/image11.svg"/><Relationship Id="rId5" Type="http://schemas.openxmlformats.org/officeDocument/2006/relationships/hyperlink" Target="https://www.youtube.com/watch?v=YGb3Y9h5jeg" TargetMode="External"/><Relationship Id="rId15" Type="http://schemas.openxmlformats.org/officeDocument/2006/relationships/image" Target="../media/image3.png"/><Relationship Id="rId10" Type="http://schemas.openxmlformats.org/officeDocument/2006/relationships/image" Target="../media/image10.png"/><Relationship Id="rId4" Type="http://schemas.openxmlformats.org/officeDocument/2006/relationships/image" Target="../media/image38.png"/><Relationship Id="rId9" Type="http://schemas.openxmlformats.org/officeDocument/2006/relationships/image" Target="../media/image7.svg"/><Relationship Id="rId1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5_Title and Content">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D8886936-DDD3-FD48-BAC4-971DDDEBF919}"/>
              </a:ext>
            </a:extLst>
          </p:cNvPr>
          <p:cNvPicPr>
            <a:picLocks noChangeAspect="1"/>
          </p:cNvPicPr>
          <p:nvPr userDrawn="1"/>
        </p:nvPicPr>
        <p:blipFill>
          <a:blip r:embed="rId2" cstate="screen">
            <a:extLst>
              <a:ext uri="{28A0092B-C50C-407E-A947-70E740481C1C}">
                <a14:useLocalDpi xmlns:a14="http://schemas.microsoft.com/office/drawing/2010/main"/>
              </a:ext>
            </a:extLst>
          </a:blip>
          <a:srcRect t="7850" b="7850"/>
          <a:stretch>
            <a:fillRect/>
          </a:stretch>
        </p:blipFill>
        <p:spPr>
          <a:xfrm>
            <a:off x="0" y="0"/>
            <a:ext cx="12192000" cy="6858000"/>
          </a:xfrm>
          <a:prstGeom prst="rect">
            <a:avLst/>
          </a:prstGeom>
          <a:solidFill>
            <a:srgbClr val="8CC74B"/>
          </a:solidFill>
        </p:spPr>
      </p:pic>
      <p:sp>
        <p:nvSpPr>
          <p:cNvPr id="7" name="Freeform: Shape 45">
            <a:extLst>
              <a:ext uri="{FF2B5EF4-FFF2-40B4-BE49-F238E27FC236}">
                <a16:creationId xmlns:a16="http://schemas.microsoft.com/office/drawing/2014/main" id="{6FCB63FD-0D67-314B-8226-0FA3F6CDB066}"/>
              </a:ext>
            </a:extLst>
          </p:cNvPr>
          <p:cNvSpPr/>
          <p:nvPr userDrawn="1"/>
        </p:nvSpPr>
        <p:spPr>
          <a:xfrm flipH="1" flipV="1">
            <a:off x="0" y="5985163"/>
            <a:ext cx="976277" cy="884710"/>
          </a:xfrm>
          <a:custGeom>
            <a:avLst/>
            <a:gdLst>
              <a:gd name="connsiteX0" fmla="*/ 40554 w 952982"/>
              <a:gd name="connsiteY0" fmla="*/ 0 h 863600"/>
              <a:gd name="connsiteX1" fmla="*/ 952982 w 952982"/>
              <a:gd name="connsiteY1" fmla="*/ 0 h 863600"/>
              <a:gd name="connsiteX2" fmla="*/ 952982 w 952982"/>
              <a:gd name="connsiteY2" fmla="*/ 782126 h 863600"/>
              <a:gd name="connsiteX3" fmla="*/ 896285 w 952982"/>
              <a:gd name="connsiteY3" fmla="*/ 812900 h 863600"/>
              <a:gd name="connsiteX4" fmla="*/ 645160 w 952982"/>
              <a:gd name="connsiteY4" fmla="*/ 863600 h 863600"/>
              <a:gd name="connsiteX5" fmla="*/ 0 w 952982"/>
              <a:gd name="connsiteY5" fmla="*/ 218440 h 863600"/>
              <a:gd name="connsiteX6" fmla="*/ 13107 w 952982"/>
              <a:gd name="connsiteY6" fmla="*/ 88418 h 86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982" h="863600">
                <a:moveTo>
                  <a:pt x="40554" y="0"/>
                </a:moveTo>
                <a:lnTo>
                  <a:pt x="952982" y="0"/>
                </a:lnTo>
                <a:lnTo>
                  <a:pt x="952982" y="782126"/>
                </a:lnTo>
                <a:lnTo>
                  <a:pt x="896285" y="812900"/>
                </a:lnTo>
                <a:cubicBezTo>
                  <a:pt x="819100" y="845547"/>
                  <a:pt x="734238" y="863600"/>
                  <a:pt x="645160" y="863600"/>
                </a:cubicBezTo>
                <a:cubicBezTo>
                  <a:pt x="288848" y="863600"/>
                  <a:pt x="0" y="574752"/>
                  <a:pt x="0" y="218440"/>
                </a:cubicBezTo>
                <a:cubicBezTo>
                  <a:pt x="0" y="173901"/>
                  <a:pt x="4513" y="130416"/>
                  <a:pt x="13107" y="88418"/>
                </a:cubicBezTo>
                <a:close/>
              </a:path>
            </a:pathLst>
          </a:custGeom>
          <a:solidFill>
            <a:srgbClr val="89C1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defTabSz="914400" rtl="0" eaLnBrk="1" latinLnBrk="0" hangingPunct="1">
              <a:lnSpc>
                <a:spcPct val="100000"/>
              </a:lnSpc>
              <a:spcBef>
                <a:spcPts val="0"/>
              </a:spcBef>
              <a:spcAft>
                <a:spcPts val="0"/>
              </a:spcAft>
              <a:buClr>
                <a:srgbClr val="000000"/>
              </a:buClr>
              <a:buFont typeface="Arial"/>
            </a:pPr>
            <a:endParaRPr lang="en-US"/>
          </a:p>
        </p:txBody>
      </p:sp>
      <p:sp>
        <p:nvSpPr>
          <p:cNvPr id="8" name="Rectangle 7">
            <a:extLst>
              <a:ext uri="{FF2B5EF4-FFF2-40B4-BE49-F238E27FC236}">
                <a16:creationId xmlns:a16="http://schemas.microsoft.com/office/drawing/2014/main" id="{6C4C15EB-3DDF-6148-826C-2F46618CE10C}"/>
              </a:ext>
            </a:extLst>
          </p:cNvPr>
          <p:cNvSpPr/>
          <p:nvPr userDrawn="1"/>
        </p:nvSpPr>
        <p:spPr>
          <a:xfrm>
            <a:off x="100238" y="6293014"/>
            <a:ext cx="595458" cy="400110"/>
          </a:xfrm>
          <a:prstGeom prst="rect">
            <a:avLst/>
          </a:prstGeom>
        </p:spPr>
        <p:txBody>
          <a:bodyPr wrap="square">
            <a:spAutoFit/>
          </a:bodyPr>
          <a:lstStyle/>
          <a:p>
            <a:pPr algn="ctr"/>
            <a:fld id="{7E12A643-395D-4617-A88E-658F1AB3CB02}" type="slidenum">
              <a:rPr lang="en-US" sz="2000" b="1" i="0" u="none" smtClean="0">
                <a:solidFill>
                  <a:schemeClr val="bg1"/>
                </a:solidFill>
                <a:latin typeface="Heebo" pitchFamily="2" charset="-79"/>
                <a:ea typeface="Calibri Light" charset="0"/>
                <a:cs typeface="Heebo" pitchFamily="2" charset="-79"/>
              </a:rPr>
              <a:pPr algn="ctr"/>
              <a:t>‹#›</a:t>
            </a:fld>
            <a:endParaRPr lang="en-US" sz="2000" b="1" i="0" u="none" dirty="0">
              <a:solidFill>
                <a:schemeClr val="bg1"/>
              </a:solidFill>
              <a:latin typeface="Heebo" pitchFamily="2" charset="-79"/>
              <a:ea typeface="Calibri Light" charset="0"/>
              <a:cs typeface="Heebo" pitchFamily="2" charset="-79"/>
            </a:endParaRPr>
          </a:p>
        </p:txBody>
      </p:sp>
      <p:sp>
        <p:nvSpPr>
          <p:cNvPr id="5" name="Text Placeholder 2">
            <a:extLst>
              <a:ext uri="{FF2B5EF4-FFF2-40B4-BE49-F238E27FC236}">
                <a16:creationId xmlns:a16="http://schemas.microsoft.com/office/drawing/2014/main" id="{A2A9CE07-6CEB-1440-AFD7-8CC3DCC440DC}"/>
              </a:ext>
            </a:extLst>
          </p:cNvPr>
          <p:cNvSpPr>
            <a:spLocks noGrp="1"/>
          </p:cNvSpPr>
          <p:nvPr>
            <p:ph type="body" sz="quarter" idx="10" hasCustomPrompt="1"/>
          </p:nvPr>
        </p:nvSpPr>
        <p:spPr>
          <a:xfrm>
            <a:off x="5271633" y="244034"/>
            <a:ext cx="6511925" cy="603372"/>
          </a:xfrm>
        </p:spPr>
        <p:txBody>
          <a:bodyPr>
            <a:normAutofit/>
          </a:bodyPr>
          <a:lstStyle>
            <a:lvl1pPr marL="0" indent="0" algn="r" rtl="1">
              <a:buNone/>
              <a:defRPr sz="4000" b="1">
                <a:latin typeface="Heebo" pitchFamily="2" charset="-79"/>
                <a:cs typeface="Heebo" pitchFamily="2" charset="-79"/>
              </a:defRPr>
            </a:lvl1pPr>
          </a:lstStyle>
          <a:p>
            <a:pPr lvl="0"/>
            <a:r>
              <a:rPr lang="he-IL" dirty="0"/>
              <a:t>כותרת ראשית</a:t>
            </a:r>
            <a:endParaRPr lang="aa-ET" dirty="0"/>
          </a:p>
        </p:txBody>
      </p:sp>
      <p:sp>
        <p:nvSpPr>
          <p:cNvPr id="6" name="Text Placeholder 2">
            <a:extLst>
              <a:ext uri="{FF2B5EF4-FFF2-40B4-BE49-F238E27FC236}">
                <a16:creationId xmlns:a16="http://schemas.microsoft.com/office/drawing/2014/main" id="{00F91E96-17A6-1746-AC8A-0E4392B500DE}"/>
              </a:ext>
            </a:extLst>
          </p:cNvPr>
          <p:cNvSpPr>
            <a:spLocks noGrp="1"/>
          </p:cNvSpPr>
          <p:nvPr>
            <p:ph type="body" sz="quarter" idx="11" hasCustomPrompt="1"/>
          </p:nvPr>
        </p:nvSpPr>
        <p:spPr>
          <a:xfrm>
            <a:off x="5271633" y="873249"/>
            <a:ext cx="6464790" cy="1502305"/>
          </a:xfrm>
        </p:spPr>
        <p:txBody>
          <a:bodyPr>
            <a:normAutofit/>
          </a:bodyPr>
          <a:lstStyle>
            <a:lvl1pPr marL="0" marR="0" indent="0" algn="r" defTabSz="914400" rtl="1" eaLnBrk="1" fontAlgn="auto" latinLnBrk="0" hangingPunct="1">
              <a:lnSpc>
                <a:spcPct val="90000"/>
              </a:lnSpc>
              <a:spcBef>
                <a:spcPts val="1000"/>
              </a:spcBef>
              <a:spcAft>
                <a:spcPts val="0"/>
              </a:spcAft>
              <a:buClr>
                <a:srgbClr val="8CC74B"/>
              </a:buClr>
              <a:buSzPct val="110000"/>
              <a:buFont typeface="Arial" panose="020B0604020202020204" pitchFamily="34" charset="0"/>
              <a:buNone/>
              <a:tabLst/>
              <a:defRPr sz="1800" b="0">
                <a:latin typeface="Heebo" pitchFamily="2" charset="-79"/>
                <a:cs typeface="Heebo" pitchFamily="2" charset="-79"/>
              </a:defRPr>
            </a:lvl1pPr>
          </a:lstStyle>
          <a:p>
            <a:pPr lvl="0"/>
            <a:r>
              <a:rPr lang="he-IL" dirty="0"/>
              <a:t>טקסט רץ לדוגמה</a:t>
            </a:r>
          </a:p>
          <a:p>
            <a:pPr lvl="0"/>
            <a:endParaRPr lang="he-IL" dirty="0"/>
          </a:p>
          <a:p>
            <a:pPr lvl="0"/>
            <a:endParaRPr lang="aa-ET" dirty="0"/>
          </a:p>
        </p:txBody>
      </p:sp>
      <p:sp>
        <p:nvSpPr>
          <p:cNvPr id="9" name="Rectangle 8">
            <a:extLst>
              <a:ext uri="{FF2B5EF4-FFF2-40B4-BE49-F238E27FC236}">
                <a16:creationId xmlns:a16="http://schemas.microsoft.com/office/drawing/2014/main" id="{BAC1E755-C6CD-7842-BFA4-E712E1703D68}"/>
              </a:ext>
            </a:extLst>
          </p:cNvPr>
          <p:cNvSpPr/>
          <p:nvPr userDrawn="1"/>
        </p:nvSpPr>
        <p:spPr>
          <a:xfrm rot="10800000">
            <a:off x="6145327" y="921015"/>
            <a:ext cx="5499619" cy="72000"/>
          </a:xfrm>
          <a:prstGeom prst="rect">
            <a:avLst/>
          </a:prstGeom>
          <a:gradFill>
            <a:gsLst>
              <a:gs pos="100000">
                <a:srgbClr val="74A73B"/>
              </a:gs>
              <a:gs pos="0">
                <a:srgbClr val="92D050">
                  <a:alpha val="13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292100" algn="ctr" rtl="1">
              <a:lnSpc>
                <a:spcPct val="100000"/>
              </a:lnSpc>
              <a:spcBef>
                <a:spcPts val="0"/>
              </a:spcBef>
              <a:spcAft>
                <a:spcPts val="0"/>
              </a:spcAft>
              <a:buClr>
                <a:srgbClr val="000000"/>
              </a:buClr>
              <a:buFont typeface="Arial"/>
            </a:pPr>
            <a:endParaRPr lang="aa-ET" sz="2000">
              <a:solidFill>
                <a:schemeClr val="dk2"/>
              </a:solidFill>
              <a:latin typeface="Heebo" pitchFamily="2" charset="-79"/>
              <a:cs typeface="Heebo" pitchFamily="2" charset="-79"/>
            </a:endParaRPr>
          </a:p>
        </p:txBody>
      </p:sp>
      <p:pic>
        <p:nvPicPr>
          <p:cNvPr id="10" name="Picture 9">
            <a:extLst>
              <a:ext uri="{FF2B5EF4-FFF2-40B4-BE49-F238E27FC236}">
                <a16:creationId xmlns:a16="http://schemas.microsoft.com/office/drawing/2014/main" id="{12BD91A8-2CB8-CB44-ABB4-6A577CD8B97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4869" t="9842"/>
          <a:stretch/>
        </p:blipFill>
        <p:spPr>
          <a:xfrm>
            <a:off x="-1568" y="0"/>
            <a:ext cx="1758146" cy="833121"/>
          </a:xfrm>
          <a:prstGeom prst="rect">
            <a:avLst/>
          </a:prstGeom>
        </p:spPr>
      </p:pic>
      <p:pic>
        <p:nvPicPr>
          <p:cNvPr id="11" name="Picture 10">
            <a:extLst>
              <a:ext uri="{FF2B5EF4-FFF2-40B4-BE49-F238E27FC236}">
                <a16:creationId xmlns:a16="http://schemas.microsoft.com/office/drawing/2014/main" id="{6AE7B344-FDF5-664E-98CC-47E1DA202CF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645513" y="124460"/>
            <a:ext cx="736600" cy="515620"/>
          </a:xfrm>
          <a:prstGeom prst="rect">
            <a:avLst/>
          </a:prstGeom>
        </p:spPr>
      </p:pic>
    </p:spTree>
    <p:extLst>
      <p:ext uri="{BB962C8B-B14F-4D97-AF65-F5344CB8AC3E}">
        <p14:creationId xmlns:p14="http://schemas.microsoft.com/office/powerpoint/2010/main" val="2315245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D8886936-DDD3-FD48-BAC4-971DDDEBF919}"/>
              </a:ext>
            </a:extLst>
          </p:cNvPr>
          <p:cNvPicPr>
            <a:picLocks noChangeAspect="1"/>
          </p:cNvPicPr>
          <p:nvPr userDrawn="1"/>
        </p:nvPicPr>
        <p:blipFill>
          <a:blip r:embed="rId2" cstate="screen">
            <a:extLst>
              <a:ext uri="{28A0092B-C50C-407E-A947-70E740481C1C}">
                <a14:useLocalDpi xmlns:a14="http://schemas.microsoft.com/office/drawing/2010/main"/>
              </a:ext>
            </a:extLst>
          </a:blip>
          <a:srcRect t="7850" b="7850"/>
          <a:stretch>
            <a:fillRect/>
          </a:stretch>
        </p:blipFill>
        <p:spPr>
          <a:xfrm>
            <a:off x="0" y="0"/>
            <a:ext cx="12192000" cy="6858000"/>
          </a:xfrm>
          <a:prstGeom prst="rect">
            <a:avLst/>
          </a:prstGeom>
          <a:solidFill>
            <a:srgbClr val="8CC74B"/>
          </a:solidFill>
        </p:spPr>
      </p:pic>
      <p:sp>
        <p:nvSpPr>
          <p:cNvPr id="7" name="Freeform: Shape 45">
            <a:extLst>
              <a:ext uri="{FF2B5EF4-FFF2-40B4-BE49-F238E27FC236}">
                <a16:creationId xmlns:a16="http://schemas.microsoft.com/office/drawing/2014/main" id="{6FCB63FD-0D67-314B-8226-0FA3F6CDB066}"/>
              </a:ext>
            </a:extLst>
          </p:cNvPr>
          <p:cNvSpPr/>
          <p:nvPr userDrawn="1"/>
        </p:nvSpPr>
        <p:spPr>
          <a:xfrm flipH="1" flipV="1">
            <a:off x="0" y="5985163"/>
            <a:ext cx="976277" cy="884710"/>
          </a:xfrm>
          <a:custGeom>
            <a:avLst/>
            <a:gdLst>
              <a:gd name="connsiteX0" fmla="*/ 40554 w 952982"/>
              <a:gd name="connsiteY0" fmla="*/ 0 h 863600"/>
              <a:gd name="connsiteX1" fmla="*/ 952982 w 952982"/>
              <a:gd name="connsiteY1" fmla="*/ 0 h 863600"/>
              <a:gd name="connsiteX2" fmla="*/ 952982 w 952982"/>
              <a:gd name="connsiteY2" fmla="*/ 782126 h 863600"/>
              <a:gd name="connsiteX3" fmla="*/ 896285 w 952982"/>
              <a:gd name="connsiteY3" fmla="*/ 812900 h 863600"/>
              <a:gd name="connsiteX4" fmla="*/ 645160 w 952982"/>
              <a:gd name="connsiteY4" fmla="*/ 863600 h 863600"/>
              <a:gd name="connsiteX5" fmla="*/ 0 w 952982"/>
              <a:gd name="connsiteY5" fmla="*/ 218440 h 863600"/>
              <a:gd name="connsiteX6" fmla="*/ 13107 w 952982"/>
              <a:gd name="connsiteY6" fmla="*/ 88418 h 86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982" h="863600">
                <a:moveTo>
                  <a:pt x="40554" y="0"/>
                </a:moveTo>
                <a:lnTo>
                  <a:pt x="952982" y="0"/>
                </a:lnTo>
                <a:lnTo>
                  <a:pt x="952982" y="782126"/>
                </a:lnTo>
                <a:lnTo>
                  <a:pt x="896285" y="812900"/>
                </a:lnTo>
                <a:cubicBezTo>
                  <a:pt x="819100" y="845547"/>
                  <a:pt x="734238" y="863600"/>
                  <a:pt x="645160" y="863600"/>
                </a:cubicBezTo>
                <a:cubicBezTo>
                  <a:pt x="288848" y="863600"/>
                  <a:pt x="0" y="574752"/>
                  <a:pt x="0" y="218440"/>
                </a:cubicBezTo>
                <a:cubicBezTo>
                  <a:pt x="0" y="173901"/>
                  <a:pt x="4513" y="130416"/>
                  <a:pt x="13107" y="88418"/>
                </a:cubicBezTo>
                <a:close/>
              </a:path>
            </a:pathLst>
          </a:custGeom>
          <a:solidFill>
            <a:srgbClr val="89C1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defTabSz="914400" rtl="0" eaLnBrk="1" latinLnBrk="0" hangingPunct="1">
              <a:lnSpc>
                <a:spcPct val="100000"/>
              </a:lnSpc>
              <a:spcBef>
                <a:spcPts val="0"/>
              </a:spcBef>
              <a:spcAft>
                <a:spcPts val="0"/>
              </a:spcAft>
              <a:buClr>
                <a:srgbClr val="000000"/>
              </a:buClr>
              <a:buFont typeface="Arial"/>
            </a:pPr>
            <a:endParaRPr lang="en-US"/>
          </a:p>
        </p:txBody>
      </p:sp>
      <p:sp>
        <p:nvSpPr>
          <p:cNvPr id="8" name="Rectangle 7">
            <a:extLst>
              <a:ext uri="{FF2B5EF4-FFF2-40B4-BE49-F238E27FC236}">
                <a16:creationId xmlns:a16="http://schemas.microsoft.com/office/drawing/2014/main" id="{6C4C15EB-3DDF-6148-826C-2F46618CE10C}"/>
              </a:ext>
            </a:extLst>
          </p:cNvPr>
          <p:cNvSpPr/>
          <p:nvPr userDrawn="1"/>
        </p:nvSpPr>
        <p:spPr>
          <a:xfrm>
            <a:off x="100238" y="6293014"/>
            <a:ext cx="595458" cy="400110"/>
          </a:xfrm>
          <a:prstGeom prst="rect">
            <a:avLst/>
          </a:prstGeom>
        </p:spPr>
        <p:txBody>
          <a:bodyPr wrap="square">
            <a:spAutoFit/>
          </a:bodyPr>
          <a:lstStyle/>
          <a:p>
            <a:pPr algn="ctr"/>
            <a:fld id="{7E12A643-395D-4617-A88E-658F1AB3CB02}" type="slidenum">
              <a:rPr lang="en-US" sz="2000" b="1" i="0" u="none" smtClean="0">
                <a:solidFill>
                  <a:schemeClr val="bg1"/>
                </a:solidFill>
                <a:latin typeface="Heebo" pitchFamily="2" charset="-79"/>
                <a:ea typeface="Calibri Light" charset="0"/>
                <a:cs typeface="Heebo" pitchFamily="2" charset="-79"/>
              </a:rPr>
              <a:pPr algn="ctr"/>
              <a:t>‹#›</a:t>
            </a:fld>
            <a:endParaRPr lang="en-US" sz="2000" b="1" i="0" u="none" dirty="0">
              <a:solidFill>
                <a:schemeClr val="bg1"/>
              </a:solidFill>
              <a:latin typeface="Heebo" pitchFamily="2" charset="-79"/>
              <a:ea typeface="Calibri Light" charset="0"/>
              <a:cs typeface="Heebo" pitchFamily="2" charset="-79"/>
            </a:endParaRPr>
          </a:p>
        </p:txBody>
      </p:sp>
      <p:sp>
        <p:nvSpPr>
          <p:cNvPr id="5" name="Rectangle: Rounded Corners 48">
            <a:extLst>
              <a:ext uri="{FF2B5EF4-FFF2-40B4-BE49-F238E27FC236}">
                <a16:creationId xmlns:a16="http://schemas.microsoft.com/office/drawing/2014/main" id="{C1A59B31-4315-074F-8098-7657FF61E34F}"/>
              </a:ext>
            </a:extLst>
          </p:cNvPr>
          <p:cNvSpPr/>
          <p:nvPr userDrawn="1"/>
        </p:nvSpPr>
        <p:spPr>
          <a:xfrm>
            <a:off x="7880141" y="2474438"/>
            <a:ext cx="3802001" cy="1176980"/>
          </a:xfrm>
          <a:prstGeom prst="roundRect">
            <a:avLst>
              <a:gd name="adj" fmla="val 8732"/>
            </a:avLst>
          </a:prstGeom>
          <a:gradFill>
            <a:gsLst>
              <a:gs pos="34000">
                <a:srgbClr val="8CC74B">
                  <a:alpha val="5000"/>
                </a:srgbClr>
              </a:gs>
              <a:gs pos="100000">
                <a:srgbClr val="8CC74B">
                  <a:alpha val="4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292100" algn="ctr" rtl="1"/>
            <a:endParaRPr lang="he-IL" sz="2000" dirty="0">
              <a:solidFill>
                <a:schemeClr val="dk2"/>
              </a:solidFill>
              <a:latin typeface="Heebo" pitchFamily="2" charset="-79"/>
              <a:cs typeface="Heebo" pitchFamily="2" charset="-79"/>
            </a:endParaRPr>
          </a:p>
        </p:txBody>
      </p:sp>
      <p:sp>
        <p:nvSpPr>
          <p:cNvPr id="6" name="Rectangle: Rounded Corners 48">
            <a:extLst>
              <a:ext uri="{FF2B5EF4-FFF2-40B4-BE49-F238E27FC236}">
                <a16:creationId xmlns:a16="http://schemas.microsoft.com/office/drawing/2014/main" id="{2590446D-2927-5642-B49A-22F4FD83C411}"/>
              </a:ext>
            </a:extLst>
          </p:cNvPr>
          <p:cNvSpPr/>
          <p:nvPr userDrawn="1"/>
        </p:nvSpPr>
        <p:spPr>
          <a:xfrm>
            <a:off x="7880141" y="3922238"/>
            <a:ext cx="3802001" cy="1176980"/>
          </a:xfrm>
          <a:prstGeom prst="roundRect">
            <a:avLst>
              <a:gd name="adj" fmla="val 8732"/>
            </a:avLst>
          </a:prstGeom>
          <a:gradFill>
            <a:gsLst>
              <a:gs pos="34000">
                <a:srgbClr val="8CC74B">
                  <a:alpha val="5000"/>
                </a:srgbClr>
              </a:gs>
              <a:gs pos="100000">
                <a:srgbClr val="8CC74B">
                  <a:alpha val="4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292100" algn="ctr" rtl="1"/>
            <a:endParaRPr lang="he-IL" sz="2000" dirty="0">
              <a:solidFill>
                <a:schemeClr val="dk2"/>
              </a:solidFill>
              <a:latin typeface="Heebo" pitchFamily="2" charset="-79"/>
              <a:cs typeface="Heebo" pitchFamily="2" charset="-79"/>
            </a:endParaRPr>
          </a:p>
        </p:txBody>
      </p:sp>
      <p:sp>
        <p:nvSpPr>
          <p:cNvPr id="9" name="Rectangle: Rounded Corners 48">
            <a:extLst>
              <a:ext uri="{FF2B5EF4-FFF2-40B4-BE49-F238E27FC236}">
                <a16:creationId xmlns:a16="http://schemas.microsoft.com/office/drawing/2014/main" id="{76106427-2D50-784D-94CD-DA1357B7E3BA}"/>
              </a:ext>
            </a:extLst>
          </p:cNvPr>
          <p:cNvSpPr/>
          <p:nvPr userDrawn="1"/>
        </p:nvSpPr>
        <p:spPr>
          <a:xfrm>
            <a:off x="7880141" y="5348267"/>
            <a:ext cx="3802001" cy="1176980"/>
          </a:xfrm>
          <a:prstGeom prst="roundRect">
            <a:avLst>
              <a:gd name="adj" fmla="val 8732"/>
            </a:avLst>
          </a:prstGeom>
          <a:gradFill>
            <a:gsLst>
              <a:gs pos="34000">
                <a:srgbClr val="8CC74B">
                  <a:alpha val="5000"/>
                </a:srgbClr>
              </a:gs>
              <a:gs pos="100000">
                <a:srgbClr val="8CC74B">
                  <a:alpha val="4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292100" algn="ctr" rtl="1"/>
            <a:endParaRPr lang="he-IL" sz="2000" dirty="0">
              <a:solidFill>
                <a:schemeClr val="dk2"/>
              </a:solidFill>
              <a:latin typeface="Heebo" pitchFamily="2" charset="-79"/>
              <a:cs typeface="Heebo" pitchFamily="2" charset="-79"/>
            </a:endParaRPr>
          </a:p>
        </p:txBody>
      </p:sp>
      <p:sp>
        <p:nvSpPr>
          <p:cNvPr id="10" name="Rectangle: Rounded Corners 48">
            <a:extLst>
              <a:ext uri="{FF2B5EF4-FFF2-40B4-BE49-F238E27FC236}">
                <a16:creationId xmlns:a16="http://schemas.microsoft.com/office/drawing/2014/main" id="{48266894-99F7-1B4F-AA63-3E96CD930F74}"/>
              </a:ext>
            </a:extLst>
          </p:cNvPr>
          <p:cNvSpPr/>
          <p:nvPr userDrawn="1"/>
        </p:nvSpPr>
        <p:spPr>
          <a:xfrm>
            <a:off x="7880141" y="1037523"/>
            <a:ext cx="3802001" cy="1176980"/>
          </a:xfrm>
          <a:prstGeom prst="roundRect">
            <a:avLst>
              <a:gd name="adj" fmla="val 8732"/>
            </a:avLst>
          </a:prstGeom>
          <a:gradFill>
            <a:gsLst>
              <a:gs pos="34000">
                <a:srgbClr val="8CC74B">
                  <a:alpha val="5000"/>
                </a:srgbClr>
              </a:gs>
              <a:gs pos="100000">
                <a:srgbClr val="8CC74B">
                  <a:alpha val="4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292100" algn="ctr" rtl="1"/>
            <a:endParaRPr lang="he-IL" sz="2000" dirty="0">
              <a:solidFill>
                <a:schemeClr val="dk2"/>
              </a:solidFill>
              <a:latin typeface="Heebo" pitchFamily="2" charset="-79"/>
              <a:cs typeface="Heebo" pitchFamily="2" charset="-79"/>
            </a:endParaRPr>
          </a:p>
        </p:txBody>
      </p:sp>
      <p:sp>
        <p:nvSpPr>
          <p:cNvPr id="11" name="Google Shape;124;p23">
            <a:extLst>
              <a:ext uri="{FF2B5EF4-FFF2-40B4-BE49-F238E27FC236}">
                <a16:creationId xmlns:a16="http://schemas.microsoft.com/office/drawing/2014/main" id="{CF89F83D-7F54-AE43-B6AB-F927AF486DED}"/>
              </a:ext>
            </a:extLst>
          </p:cNvPr>
          <p:cNvSpPr/>
          <p:nvPr userDrawn="1"/>
        </p:nvSpPr>
        <p:spPr>
          <a:xfrm>
            <a:off x="7880142" y="1177826"/>
            <a:ext cx="3802000" cy="1375600"/>
          </a:xfrm>
          <a:prstGeom prst="downArrowCallout">
            <a:avLst>
              <a:gd name="adj1" fmla="val 25000"/>
              <a:gd name="adj2" fmla="val 25000"/>
              <a:gd name="adj3" fmla="val 25000"/>
              <a:gd name="adj4" fmla="val 64977"/>
            </a:avLst>
          </a:prstGeom>
          <a:noFill/>
          <a:ln w="9525" cap="flat" cmpd="sng">
            <a:noFill/>
            <a:prstDash val="solid"/>
            <a:round/>
            <a:headEnd type="none" w="sm" len="sm"/>
            <a:tailEnd type="none" w="sm" len="sm"/>
          </a:ln>
        </p:spPr>
        <p:txBody>
          <a:bodyPr spcFirstLastPara="1" wrap="square" lIns="121900" tIns="121900" rIns="121900" bIns="121900" anchor="ctr" anchorCtr="0">
            <a:noAutofit/>
          </a:bodyPr>
          <a:lstStyle/>
          <a:p>
            <a:pPr marL="0" marR="0" algn="ctr" defTabSz="914400" rtl="1" eaLnBrk="1" latinLnBrk="0" hangingPunct="1">
              <a:lnSpc>
                <a:spcPts val="2300"/>
              </a:lnSpc>
              <a:spcBef>
                <a:spcPts val="0"/>
              </a:spcBef>
              <a:spcAft>
                <a:spcPts val="0"/>
              </a:spcAft>
              <a:buClr>
                <a:srgbClr val="000000"/>
              </a:buClr>
              <a:buFont typeface="Arial"/>
            </a:pPr>
            <a:endParaRPr sz="2400" dirty="0">
              <a:latin typeface="Heebo" pitchFamily="2" charset="-79"/>
              <a:cs typeface="Heebo" pitchFamily="2" charset="-79"/>
            </a:endParaRPr>
          </a:p>
        </p:txBody>
      </p:sp>
      <p:sp>
        <p:nvSpPr>
          <p:cNvPr id="12" name="Google Shape;132;p23">
            <a:extLst>
              <a:ext uri="{FF2B5EF4-FFF2-40B4-BE49-F238E27FC236}">
                <a16:creationId xmlns:a16="http://schemas.microsoft.com/office/drawing/2014/main" id="{A1CBF4B1-EEA1-5847-B8B2-2BC3D5193B20}"/>
              </a:ext>
            </a:extLst>
          </p:cNvPr>
          <p:cNvSpPr txBox="1"/>
          <p:nvPr userDrawn="1"/>
        </p:nvSpPr>
        <p:spPr>
          <a:xfrm>
            <a:off x="666974" y="199365"/>
            <a:ext cx="11142761" cy="644800"/>
          </a:xfrm>
          <a:prstGeom prst="rect">
            <a:avLst/>
          </a:prstGeom>
          <a:noFill/>
          <a:ln>
            <a:noFill/>
          </a:ln>
        </p:spPr>
        <p:txBody>
          <a:bodyPr spcFirstLastPara="1" wrap="square" lIns="121900" tIns="121900" rIns="121900" bIns="121900" anchor="t" anchorCtr="0">
            <a:noAutofit/>
          </a:bodyPr>
          <a:lstStyle/>
          <a:p>
            <a:pPr algn="r" rtl="1"/>
            <a:r>
              <a:rPr lang="he-IL" sz="2900" b="1" dirty="0">
                <a:solidFill>
                  <a:srgbClr val="435369"/>
                </a:solidFill>
                <a:latin typeface="Heebo" pitchFamily="2" charset="-79"/>
                <a:cs typeface="Heebo" pitchFamily="2" charset="-79"/>
              </a:rPr>
              <a:t>מה גילינו? כתבו מחשבות בעקבות הנתונים והסרטונים </a:t>
            </a:r>
          </a:p>
          <a:p>
            <a:pPr algn="r" rtl="1"/>
            <a:endParaRPr lang="he-IL" sz="2900" b="1" dirty="0">
              <a:solidFill>
                <a:srgbClr val="435369"/>
              </a:solidFill>
              <a:latin typeface="Heebo" pitchFamily="2" charset="-79"/>
              <a:cs typeface="Heebo" pitchFamily="2" charset="-79"/>
            </a:endParaRPr>
          </a:p>
        </p:txBody>
      </p:sp>
      <p:sp>
        <p:nvSpPr>
          <p:cNvPr id="13" name="Rectangle 12">
            <a:extLst>
              <a:ext uri="{FF2B5EF4-FFF2-40B4-BE49-F238E27FC236}">
                <a16:creationId xmlns:a16="http://schemas.microsoft.com/office/drawing/2014/main" id="{EF606695-F747-C346-B57A-1F9598340C31}"/>
              </a:ext>
            </a:extLst>
          </p:cNvPr>
          <p:cNvSpPr/>
          <p:nvPr userDrawn="1"/>
        </p:nvSpPr>
        <p:spPr>
          <a:xfrm>
            <a:off x="7665571" y="1205413"/>
            <a:ext cx="3047999" cy="977191"/>
          </a:xfrm>
          <a:prstGeom prst="rect">
            <a:avLst/>
          </a:prstGeom>
        </p:spPr>
        <p:txBody>
          <a:bodyPr wrap="square">
            <a:spAutoFit/>
          </a:bodyPr>
          <a:lstStyle/>
          <a:p>
            <a:pPr algn="r" rtl="1">
              <a:lnSpc>
                <a:spcPts val="2300"/>
              </a:lnSpc>
            </a:pPr>
            <a:r>
              <a:rPr lang="he-IL" sz="2800" b="1" dirty="0">
                <a:solidFill>
                  <a:srgbClr val="435369"/>
                </a:solidFill>
                <a:latin typeface="Heebo" pitchFamily="2" charset="-79"/>
                <a:cs typeface="Heebo" pitchFamily="2" charset="-79"/>
              </a:rPr>
              <a:t>מסתכלים:</a:t>
            </a:r>
          </a:p>
          <a:p>
            <a:pPr algn="r" rtl="1">
              <a:lnSpc>
                <a:spcPts val="2300"/>
              </a:lnSpc>
            </a:pPr>
            <a:r>
              <a:rPr lang="he-IL" dirty="0">
                <a:solidFill>
                  <a:srgbClr val="435369"/>
                </a:solidFill>
                <a:latin typeface="Heebo" pitchFamily="2" charset="-79"/>
                <a:cs typeface="Heebo" pitchFamily="2" charset="-79"/>
              </a:rPr>
              <a:t>עיינו בנתונים. </a:t>
            </a:r>
            <a:br>
              <a:rPr lang="he-IL" dirty="0">
                <a:solidFill>
                  <a:srgbClr val="435369"/>
                </a:solidFill>
                <a:latin typeface="Heebo" pitchFamily="2" charset="-79"/>
                <a:cs typeface="Heebo" pitchFamily="2" charset="-79"/>
              </a:rPr>
            </a:br>
            <a:r>
              <a:rPr lang="he-IL" dirty="0">
                <a:solidFill>
                  <a:srgbClr val="435369"/>
                </a:solidFill>
                <a:latin typeface="Heebo" pitchFamily="2" charset="-79"/>
                <a:cs typeface="Heebo" pitchFamily="2" charset="-79"/>
              </a:rPr>
              <a:t>רשמו פרטים חשובים. </a:t>
            </a:r>
          </a:p>
        </p:txBody>
      </p:sp>
      <p:sp>
        <p:nvSpPr>
          <p:cNvPr id="14" name="Chevron 13">
            <a:extLst>
              <a:ext uri="{FF2B5EF4-FFF2-40B4-BE49-F238E27FC236}">
                <a16:creationId xmlns:a16="http://schemas.microsoft.com/office/drawing/2014/main" id="{32008018-5F89-3D44-9806-2CCA49887A11}"/>
              </a:ext>
            </a:extLst>
          </p:cNvPr>
          <p:cNvSpPr/>
          <p:nvPr userDrawn="1"/>
        </p:nvSpPr>
        <p:spPr>
          <a:xfrm rot="5400000">
            <a:off x="9664182" y="2275235"/>
            <a:ext cx="233916" cy="233069"/>
          </a:xfrm>
          <a:prstGeom prst="chevron">
            <a:avLst/>
          </a:prstGeom>
          <a:solidFill>
            <a:srgbClr val="4353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defTabSz="914400" rtl="1" eaLnBrk="1" latinLnBrk="0" hangingPunct="1">
              <a:lnSpc>
                <a:spcPct val="100000"/>
              </a:lnSpc>
              <a:spcBef>
                <a:spcPts val="0"/>
              </a:spcBef>
              <a:spcAft>
                <a:spcPts val="0"/>
              </a:spcAft>
              <a:buClr>
                <a:srgbClr val="000000"/>
              </a:buClr>
              <a:buFont typeface="Arial"/>
            </a:pPr>
            <a:endParaRPr lang="aa-ET">
              <a:solidFill>
                <a:srgbClr val="435369"/>
              </a:solidFill>
            </a:endParaRPr>
          </a:p>
        </p:txBody>
      </p:sp>
      <p:pic>
        <p:nvPicPr>
          <p:cNvPr id="15" name="Graphic 14">
            <a:extLst>
              <a:ext uri="{FF2B5EF4-FFF2-40B4-BE49-F238E27FC236}">
                <a16:creationId xmlns:a16="http://schemas.microsoft.com/office/drawing/2014/main" id="{12F5FCB3-698A-CC4A-A784-D49418F58FEE}"/>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flipH="1">
            <a:off x="10816856" y="1259885"/>
            <a:ext cx="762000" cy="755650"/>
          </a:xfrm>
          <a:prstGeom prst="rect">
            <a:avLst/>
          </a:prstGeom>
        </p:spPr>
      </p:pic>
      <p:sp>
        <p:nvSpPr>
          <p:cNvPr id="16" name="Rectangle 15">
            <a:extLst>
              <a:ext uri="{FF2B5EF4-FFF2-40B4-BE49-F238E27FC236}">
                <a16:creationId xmlns:a16="http://schemas.microsoft.com/office/drawing/2014/main" id="{31D5D409-D518-2B4D-9629-6BE8295DC2FC}"/>
              </a:ext>
            </a:extLst>
          </p:cNvPr>
          <p:cNvSpPr/>
          <p:nvPr userDrawn="1"/>
        </p:nvSpPr>
        <p:spPr>
          <a:xfrm>
            <a:off x="6923047" y="2722895"/>
            <a:ext cx="3802002" cy="810543"/>
          </a:xfrm>
          <a:prstGeom prst="rect">
            <a:avLst/>
          </a:prstGeom>
        </p:spPr>
        <p:txBody>
          <a:bodyPr wrap="square">
            <a:spAutoFit/>
          </a:bodyPr>
          <a:lstStyle/>
          <a:p>
            <a:pPr algn="r" rtl="1"/>
            <a:r>
              <a:rPr lang="he-IL" sz="2800" b="1" dirty="0">
                <a:solidFill>
                  <a:srgbClr val="435369"/>
                </a:solidFill>
                <a:latin typeface="Heebo" pitchFamily="2" charset="-79"/>
                <a:cs typeface="Heebo" pitchFamily="2" charset="-79"/>
              </a:rPr>
              <a:t>חושבים:</a:t>
            </a:r>
          </a:p>
          <a:p>
            <a:pPr algn="r" rtl="1"/>
            <a:r>
              <a:rPr lang="he-IL" dirty="0">
                <a:solidFill>
                  <a:srgbClr val="435369"/>
                </a:solidFill>
                <a:latin typeface="Heebo" pitchFamily="2" charset="-79"/>
                <a:cs typeface="Heebo" pitchFamily="2" charset="-79"/>
              </a:rPr>
              <a:t>איזה שאלות זה מעלה בי?</a:t>
            </a:r>
          </a:p>
        </p:txBody>
      </p:sp>
      <p:pic>
        <p:nvPicPr>
          <p:cNvPr id="17" name="Graphic 16">
            <a:extLst>
              <a:ext uri="{FF2B5EF4-FFF2-40B4-BE49-F238E27FC236}">
                <a16:creationId xmlns:a16="http://schemas.microsoft.com/office/drawing/2014/main" id="{B68AC3F6-B863-724E-B85B-50C49195B2F3}"/>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816856" y="2668423"/>
            <a:ext cx="720317" cy="821296"/>
          </a:xfrm>
          <a:prstGeom prst="rect">
            <a:avLst/>
          </a:prstGeom>
        </p:spPr>
      </p:pic>
      <p:sp>
        <p:nvSpPr>
          <p:cNvPr id="18" name="Rectangle 17">
            <a:extLst>
              <a:ext uri="{FF2B5EF4-FFF2-40B4-BE49-F238E27FC236}">
                <a16:creationId xmlns:a16="http://schemas.microsoft.com/office/drawing/2014/main" id="{B050BCAC-3124-9A47-90CD-FAE778EECB64}"/>
              </a:ext>
            </a:extLst>
          </p:cNvPr>
          <p:cNvSpPr/>
          <p:nvPr userDrawn="1"/>
        </p:nvSpPr>
        <p:spPr>
          <a:xfrm>
            <a:off x="7880141" y="4063405"/>
            <a:ext cx="2833429" cy="1097865"/>
          </a:xfrm>
          <a:prstGeom prst="rect">
            <a:avLst/>
          </a:prstGeom>
        </p:spPr>
        <p:txBody>
          <a:bodyPr wrap="square">
            <a:spAutoFit/>
          </a:bodyPr>
          <a:lstStyle/>
          <a:p>
            <a:pPr algn="r" rtl="1"/>
            <a:r>
              <a:rPr lang="he-IL" sz="2800" b="1" dirty="0">
                <a:solidFill>
                  <a:srgbClr val="435369"/>
                </a:solidFill>
                <a:latin typeface="Heebo" pitchFamily="2" charset="-79"/>
                <a:cs typeface="Heebo" pitchFamily="2" charset="-79"/>
              </a:rPr>
              <a:t>אני:</a:t>
            </a:r>
          </a:p>
          <a:p>
            <a:pPr algn="r" rtl="1"/>
            <a:r>
              <a:rPr lang="he-IL" dirty="0">
                <a:solidFill>
                  <a:srgbClr val="435369"/>
                </a:solidFill>
                <a:latin typeface="Heebo" pitchFamily="2" charset="-79"/>
                <a:cs typeface="Heebo" pitchFamily="2" charset="-79"/>
              </a:rPr>
              <a:t>איך זה קשור אלי? </a:t>
            </a:r>
            <a:br>
              <a:rPr lang="en-US" dirty="0">
                <a:solidFill>
                  <a:srgbClr val="435369"/>
                </a:solidFill>
                <a:latin typeface="Heebo" pitchFamily="2" charset="-79"/>
                <a:cs typeface="Heebo" pitchFamily="2" charset="-79"/>
              </a:rPr>
            </a:br>
            <a:r>
              <a:rPr lang="he-IL" dirty="0">
                <a:solidFill>
                  <a:srgbClr val="435369"/>
                </a:solidFill>
                <a:latin typeface="Heebo" pitchFamily="2" charset="-79"/>
                <a:cs typeface="Heebo" pitchFamily="2" charset="-79"/>
              </a:rPr>
              <a:t>מה אני יכול לעשות?</a:t>
            </a:r>
          </a:p>
        </p:txBody>
      </p:sp>
      <p:pic>
        <p:nvPicPr>
          <p:cNvPr id="19" name="Graphic 18">
            <a:extLst>
              <a:ext uri="{FF2B5EF4-FFF2-40B4-BE49-F238E27FC236}">
                <a16:creationId xmlns:a16="http://schemas.microsoft.com/office/drawing/2014/main" id="{251E2019-8F0C-B44F-B0BC-0C8DD87B9270}"/>
              </a:ext>
            </a:extLst>
          </p:cNvPr>
          <p:cNvPicPr>
            <a:picLocks noChangeAspect="1"/>
          </p:cNvPicPr>
          <p:nvPr userDrawn="1"/>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0881468" y="4130901"/>
            <a:ext cx="613173" cy="882778"/>
          </a:xfrm>
          <a:prstGeom prst="rect">
            <a:avLst/>
          </a:prstGeom>
        </p:spPr>
      </p:pic>
      <p:sp>
        <p:nvSpPr>
          <p:cNvPr id="20" name="Chevron 19">
            <a:extLst>
              <a:ext uri="{FF2B5EF4-FFF2-40B4-BE49-F238E27FC236}">
                <a16:creationId xmlns:a16="http://schemas.microsoft.com/office/drawing/2014/main" id="{F127DAEF-9535-394B-896E-4F820F66B33A}"/>
              </a:ext>
            </a:extLst>
          </p:cNvPr>
          <p:cNvSpPr/>
          <p:nvPr userDrawn="1"/>
        </p:nvSpPr>
        <p:spPr>
          <a:xfrm rot="5400000">
            <a:off x="9664182" y="3710631"/>
            <a:ext cx="233916" cy="233069"/>
          </a:xfrm>
          <a:prstGeom prst="chevron">
            <a:avLst/>
          </a:prstGeom>
          <a:solidFill>
            <a:srgbClr val="4353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aa-ET">
              <a:solidFill>
                <a:srgbClr val="435369"/>
              </a:solidFill>
            </a:endParaRPr>
          </a:p>
        </p:txBody>
      </p:sp>
      <p:sp>
        <p:nvSpPr>
          <p:cNvPr id="21" name="Chevron 20">
            <a:extLst>
              <a:ext uri="{FF2B5EF4-FFF2-40B4-BE49-F238E27FC236}">
                <a16:creationId xmlns:a16="http://schemas.microsoft.com/office/drawing/2014/main" id="{6631F977-C093-6D43-895D-86EEF357BB22}"/>
              </a:ext>
            </a:extLst>
          </p:cNvPr>
          <p:cNvSpPr/>
          <p:nvPr userDrawn="1"/>
        </p:nvSpPr>
        <p:spPr>
          <a:xfrm rot="5400000">
            <a:off x="9664182" y="5177924"/>
            <a:ext cx="233916" cy="233069"/>
          </a:xfrm>
          <a:prstGeom prst="chevron">
            <a:avLst/>
          </a:prstGeom>
          <a:solidFill>
            <a:srgbClr val="4353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aa-ET">
              <a:solidFill>
                <a:srgbClr val="435369"/>
              </a:solidFill>
            </a:endParaRPr>
          </a:p>
        </p:txBody>
      </p:sp>
      <p:sp>
        <p:nvSpPr>
          <p:cNvPr id="22" name="Rectangle 21">
            <a:extLst>
              <a:ext uri="{FF2B5EF4-FFF2-40B4-BE49-F238E27FC236}">
                <a16:creationId xmlns:a16="http://schemas.microsoft.com/office/drawing/2014/main" id="{6F0D5A02-30F3-5647-8462-4398431BFAF4}"/>
              </a:ext>
            </a:extLst>
          </p:cNvPr>
          <p:cNvSpPr/>
          <p:nvPr userDrawn="1"/>
        </p:nvSpPr>
        <p:spPr>
          <a:xfrm>
            <a:off x="7880141" y="5552721"/>
            <a:ext cx="2788452" cy="810543"/>
          </a:xfrm>
          <a:prstGeom prst="rect">
            <a:avLst/>
          </a:prstGeom>
        </p:spPr>
        <p:txBody>
          <a:bodyPr wrap="square">
            <a:spAutoFit/>
          </a:bodyPr>
          <a:lstStyle/>
          <a:p>
            <a:pPr algn="r" rtl="1"/>
            <a:r>
              <a:rPr lang="he-IL" sz="2800" b="1" dirty="0">
                <a:solidFill>
                  <a:srgbClr val="435369"/>
                </a:solidFill>
                <a:latin typeface="Heebo" pitchFamily="2" charset="-79"/>
                <a:cs typeface="Heebo" pitchFamily="2" charset="-79"/>
              </a:rPr>
              <a:t>אנחנו:</a:t>
            </a:r>
          </a:p>
          <a:p>
            <a:pPr algn="r" rtl="1"/>
            <a:r>
              <a:rPr lang="he-IL" dirty="0">
                <a:solidFill>
                  <a:srgbClr val="435369"/>
                </a:solidFill>
                <a:latin typeface="Heebo" pitchFamily="2" charset="-79"/>
                <a:cs typeface="Heebo" pitchFamily="2" charset="-79"/>
              </a:rPr>
              <a:t>מה זה אומר על העולם? </a:t>
            </a:r>
          </a:p>
        </p:txBody>
      </p:sp>
      <p:pic>
        <p:nvPicPr>
          <p:cNvPr id="23" name="Graphic 22">
            <a:extLst>
              <a:ext uri="{FF2B5EF4-FFF2-40B4-BE49-F238E27FC236}">
                <a16:creationId xmlns:a16="http://schemas.microsoft.com/office/drawing/2014/main" id="{8EC08E3C-1250-5A40-B8D0-3A4F727F7BE4}"/>
              </a:ext>
            </a:extLst>
          </p:cNvPr>
          <p:cNvPicPr>
            <a:picLocks noChangeAspect="1"/>
          </p:cNvPicPr>
          <p:nvPr userDrawn="1"/>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0752617" y="5579181"/>
            <a:ext cx="800219" cy="800219"/>
          </a:xfrm>
          <a:prstGeom prst="rect">
            <a:avLst/>
          </a:prstGeom>
        </p:spPr>
      </p:pic>
      <p:sp>
        <p:nvSpPr>
          <p:cNvPr id="24" name="Rounded Rectangle 23">
            <a:extLst>
              <a:ext uri="{FF2B5EF4-FFF2-40B4-BE49-F238E27FC236}">
                <a16:creationId xmlns:a16="http://schemas.microsoft.com/office/drawing/2014/main" id="{A7853F31-B0C6-8549-9076-65B8DF94F0CE}"/>
              </a:ext>
            </a:extLst>
          </p:cNvPr>
          <p:cNvSpPr/>
          <p:nvPr userDrawn="1"/>
        </p:nvSpPr>
        <p:spPr>
          <a:xfrm>
            <a:off x="1148316" y="1037523"/>
            <a:ext cx="6517255" cy="1176980"/>
          </a:xfrm>
          <a:prstGeom prst="roundRect">
            <a:avLst/>
          </a:prstGeom>
          <a:solidFill>
            <a:schemeClr val="bg1">
              <a:alpha val="50000"/>
            </a:schemeClr>
          </a:solidFill>
          <a:ln w="19050">
            <a:solidFill>
              <a:srgbClr val="77AB3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aa-ET"/>
          </a:p>
        </p:txBody>
      </p:sp>
      <p:sp>
        <p:nvSpPr>
          <p:cNvPr id="25" name="Rounded Rectangle 24">
            <a:extLst>
              <a:ext uri="{FF2B5EF4-FFF2-40B4-BE49-F238E27FC236}">
                <a16:creationId xmlns:a16="http://schemas.microsoft.com/office/drawing/2014/main" id="{AAE40AA4-B6DF-1447-AB94-F344A2122780}"/>
              </a:ext>
            </a:extLst>
          </p:cNvPr>
          <p:cNvSpPr/>
          <p:nvPr userDrawn="1"/>
        </p:nvSpPr>
        <p:spPr>
          <a:xfrm>
            <a:off x="1148316" y="2543852"/>
            <a:ext cx="6517255" cy="1063516"/>
          </a:xfrm>
          <a:prstGeom prst="roundRect">
            <a:avLst/>
          </a:prstGeom>
          <a:solidFill>
            <a:schemeClr val="bg1">
              <a:alpha val="50000"/>
            </a:schemeClr>
          </a:solidFill>
          <a:ln w="19050">
            <a:solidFill>
              <a:srgbClr val="77AB3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lgn="ctr" rtl="1">
              <a:lnSpc>
                <a:spcPct val="100000"/>
              </a:lnSpc>
              <a:spcBef>
                <a:spcPts val="0"/>
              </a:spcBef>
              <a:spcAft>
                <a:spcPts val="0"/>
              </a:spcAft>
              <a:buClr>
                <a:srgbClr val="000000"/>
              </a:buClr>
              <a:buFont typeface="Arial"/>
            </a:pPr>
            <a:endParaRPr lang="aa-ET"/>
          </a:p>
        </p:txBody>
      </p:sp>
      <p:sp>
        <p:nvSpPr>
          <p:cNvPr id="26" name="Rounded Rectangle 25">
            <a:extLst>
              <a:ext uri="{FF2B5EF4-FFF2-40B4-BE49-F238E27FC236}">
                <a16:creationId xmlns:a16="http://schemas.microsoft.com/office/drawing/2014/main" id="{D03F42B6-7676-A14F-9FFB-C9771FBEDD5C}"/>
              </a:ext>
            </a:extLst>
          </p:cNvPr>
          <p:cNvSpPr/>
          <p:nvPr userDrawn="1"/>
        </p:nvSpPr>
        <p:spPr>
          <a:xfrm>
            <a:off x="1148316" y="4029339"/>
            <a:ext cx="6517255" cy="1077219"/>
          </a:xfrm>
          <a:prstGeom prst="roundRect">
            <a:avLst/>
          </a:prstGeom>
          <a:solidFill>
            <a:schemeClr val="bg1">
              <a:alpha val="50000"/>
            </a:schemeClr>
          </a:solidFill>
          <a:ln w="19050">
            <a:solidFill>
              <a:srgbClr val="77AB3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lgn="ctr" rtl="1">
              <a:lnSpc>
                <a:spcPct val="100000"/>
              </a:lnSpc>
              <a:spcBef>
                <a:spcPts val="0"/>
              </a:spcBef>
              <a:spcAft>
                <a:spcPts val="0"/>
              </a:spcAft>
              <a:buClr>
                <a:srgbClr val="000000"/>
              </a:buClr>
              <a:buFont typeface="Arial"/>
            </a:pPr>
            <a:endParaRPr lang="aa-ET"/>
          </a:p>
        </p:txBody>
      </p:sp>
      <p:sp>
        <p:nvSpPr>
          <p:cNvPr id="27" name="Rounded Rectangle 26">
            <a:extLst>
              <a:ext uri="{FF2B5EF4-FFF2-40B4-BE49-F238E27FC236}">
                <a16:creationId xmlns:a16="http://schemas.microsoft.com/office/drawing/2014/main" id="{0838B34C-9489-2C4B-85DC-6F0E1A9659B7}"/>
              </a:ext>
            </a:extLst>
          </p:cNvPr>
          <p:cNvSpPr/>
          <p:nvPr userDrawn="1"/>
        </p:nvSpPr>
        <p:spPr>
          <a:xfrm>
            <a:off x="1148316" y="5407505"/>
            <a:ext cx="6517255" cy="1102552"/>
          </a:xfrm>
          <a:prstGeom prst="roundRect">
            <a:avLst/>
          </a:prstGeom>
          <a:solidFill>
            <a:schemeClr val="bg1">
              <a:alpha val="50000"/>
            </a:schemeClr>
          </a:solidFill>
          <a:ln w="19050">
            <a:solidFill>
              <a:srgbClr val="77AB3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lgn="ctr" rtl="1">
              <a:lnSpc>
                <a:spcPct val="100000"/>
              </a:lnSpc>
              <a:spcBef>
                <a:spcPts val="0"/>
              </a:spcBef>
              <a:spcAft>
                <a:spcPts val="0"/>
              </a:spcAft>
              <a:buClr>
                <a:srgbClr val="000000"/>
              </a:buClr>
              <a:buFont typeface="Arial"/>
            </a:pPr>
            <a:endParaRPr lang="aa-ET"/>
          </a:p>
        </p:txBody>
      </p:sp>
      <p:sp>
        <p:nvSpPr>
          <p:cNvPr id="28" name="Rectangle 27">
            <a:extLst>
              <a:ext uri="{FF2B5EF4-FFF2-40B4-BE49-F238E27FC236}">
                <a16:creationId xmlns:a16="http://schemas.microsoft.com/office/drawing/2014/main" id="{B3612723-B6CA-6F49-A756-1CCA6EFB324E}"/>
              </a:ext>
            </a:extLst>
          </p:cNvPr>
          <p:cNvSpPr/>
          <p:nvPr userDrawn="1"/>
        </p:nvSpPr>
        <p:spPr>
          <a:xfrm rot="10800000">
            <a:off x="3363686" y="735004"/>
            <a:ext cx="8318456" cy="53470"/>
          </a:xfrm>
          <a:prstGeom prst="rect">
            <a:avLst/>
          </a:prstGeom>
          <a:gradFill>
            <a:gsLst>
              <a:gs pos="100000">
                <a:srgbClr val="74A73B"/>
              </a:gs>
              <a:gs pos="0">
                <a:srgbClr val="92D050">
                  <a:alpha val="15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292100" algn="ctr" rtl="1">
              <a:lnSpc>
                <a:spcPct val="100000"/>
              </a:lnSpc>
              <a:spcBef>
                <a:spcPts val="0"/>
              </a:spcBef>
              <a:spcAft>
                <a:spcPts val="0"/>
              </a:spcAft>
              <a:buClr>
                <a:srgbClr val="000000"/>
              </a:buClr>
              <a:buFont typeface="Arial"/>
            </a:pPr>
            <a:endParaRPr lang="aa-ET" sz="2000">
              <a:solidFill>
                <a:schemeClr val="dk2"/>
              </a:solidFill>
              <a:latin typeface="Heebo" pitchFamily="2" charset="-79"/>
              <a:cs typeface="Heebo" pitchFamily="2" charset="-79"/>
            </a:endParaRPr>
          </a:p>
        </p:txBody>
      </p:sp>
      <p:pic>
        <p:nvPicPr>
          <p:cNvPr id="29" name="Picture 28">
            <a:extLst>
              <a:ext uri="{FF2B5EF4-FFF2-40B4-BE49-F238E27FC236}">
                <a16:creationId xmlns:a16="http://schemas.microsoft.com/office/drawing/2014/main" id="{034C8376-71D4-F641-BD11-C5573686877F}"/>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l="4869" t="9842"/>
          <a:stretch/>
        </p:blipFill>
        <p:spPr>
          <a:xfrm>
            <a:off x="-1568" y="0"/>
            <a:ext cx="1758146" cy="833121"/>
          </a:xfrm>
          <a:prstGeom prst="rect">
            <a:avLst/>
          </a:prstGeom>
        </p:spPr>
      </p:pic>
      <p:pic>
        <p:nvPicPr>
          <p:cNvPr id="30" name="Picture 29">
            <a:extLst>
              <a:ext uri="{FF2B5EF4-FFF2-40B4-BE49-F238E27FC236}">
                <a16:creationId xmlns:a16="http://schemas.microsoft.com/office/drawing/2014/main" id="{E9FC74EA-ECD3-C640-A5E5-1545C7E838AF}"/>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645513" y="124460"/>
            <a:ext cx="736600" cy="515620"/>
          </a:xfrm>
          <a:prstGeom prst="rect">
            <a:avLst/>
          </a:prstGeom>
        </p:spPr>
      </p:pic>
    </p:spTree>
    <p:extLst>
      <p:ext uri="{BB962C8B-B14F-4D97-AF65-F5344CB8AC3E}">
        <p14:creationId xmlns:p14="http://schemas.microsoft.com/office/powerpoint/2010/main" val="2077086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D8886936-DDD3-FD48-BAC4-971DDDEBF919}"/>
              </a:ext>
            </a:extLst>
          </p:cNvPr>
          <p:cNvPicPr>
            <a:picLocks noChangeAspect="1"/>
          </p:cNvPicPr>
          <p:nvPr userDrawn="1"/>
        </p:nvPicPr>
        <p:blipFill>
          <a:blip r:embed="rId2" cstate="screen">
            <a:extLst>
              <a:ext uri="{28A0092B-C50C-407E-A947-70E740481C1C}">
                <a14:useLocalDpi xmlns:a14="http://schemas.microsoft.com/office/drawing/2010/main"/>
              </a:ext>
            </a:extLst>
          </a:blip>
          <a:srcRect t="7850" b="7850"/>
          <a:stretch>
            <a:fillRect/>
          </a:stretch>
        </p:blipFill>
        <p:spPr>
          <a:xfrm>
            <a:off x="0" y="0"/>
            <a:ext cx="12192000" cy="6858000"/>
          </a:xfrm>
          <a:prstGeom prst="rect">
            <a:avLst/>
          </a:prstGeom>
          <a:solidFill>
            <a:srgbClr val="8CC74B"/>
          </a:solidFill>
        </p:spPr>
      </p:pic>
      <p:sp>
        <p:nvSpPr>
          <p:cNvPr id="7" name="Freeform: Shape 45">
            <a:extLst>
              <a:ext uri="{FF2B5EF4-FFF2-40B4-BE49-F238E27FC236}">
                <a16:creationId xmlns:a16="http://schemas.microsoft.com/office/drawing/2014/main" id="{6FCB63FD-0D67-314B-8226-0FA3F6CDB066}"/>
              </a:ext>
            </a:extLst>
          </p:cNvPr>
          <p:cNvSpPr/>
          <p:nvPr userDrawn="1"/>
        </p:nvSpPr>
        <p:spPr>
          <a:xfrm flipH="1" flipV="1">
            <a:off x="0" y="5985163"/>
            <a:ext cx="976277" cy="884710"/>
          </a:xfrm>
          <a:custGeom>
            <a:avLst/>
            <a:gdLst>
              <a:gd name="connsiteX0" fmla="*/ 40554 w 952982"/>
              <a:gd name="connsiteY0" fmla="*/ 0 h 863600"/>
              <a:gd name="connsiteX1" fmla="*/ 952982 w 952982"/>
              <a:gd name="connsiteY1" fmla="*/ 0 h 863600"/>
              <a:gd name="connsiteX2" fmla="*/ 952982 w 952982"/>
              <a:gd name="connsiteY2" fmla="*/ 782126 h 863600"/>
              <a:gd name="connsiteX3" fmla="*/ 896285 w 952982"/>
              <a:gd name="connsiteY3" fmla="*/ 812900 h 863600"/>
              <a:gd name="connsiteX4" fmla="*/ 645160 w 952982"/>
              <a:gd name="connsiteY4" fmla="*/ 863600 h 863600"/>
              <a:gd name="connsiteX5" fmla="*/ 0 w 952982"/>
              <a:gd name="connsiteY5" fmla="*/ 218440 h 863600"/>
              <a:gd name="connsiteX6" fmla="*/ 13107 w 952982"/>
              <a:gd name="connsiteY6" fmla="*/ 88418 h 86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982" h="863600">
                <a:moveTo>
                  <a:pt x="40554" y="0"/>
                </a:moveTo>
                <a:lnTo>
                  <a:pt x="952982" y="0"/>
                </a:lnTo>
                <a:lnTo>
                  <a:pt x="952982" y="782126"/>
                </a:lnTo>
                <a:lnTo>
                  <a:pt x="896285" y="812900"/>
                </a:lnTo>
                <a:cubicBezTo>
                  <a:pt x="819100" y="845547"/>
                  <a:pt x="734238" y="863600"/>
                  <a:pt x="645160" y="863600"/>
                </a:cubicBezTo>
                <a:cubicBezTo>
                  <a:pt x="288848" y="863600"/>
                  <a:pt x="0" y="574752"/>
                  <a:pt x="0" y="218440"/>
                </a:cubicBezTo>
                <a:cubicBezTo>
                  <a:pt x="0" y="173901"/>
                  <a:pt x="4513" y="130416"/>
                  <a:pt x="13107" y="88418"/>
                </a:cubicBezTo>
                <a:close/>
              </a:path>
            </a:pathLst>
          </a:custGeom>
          <a:solidFill>
            <a:srgbClr val="89C1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defTabSz="914400" rtl="0" eaLnBrk="1" latinLnBrk="0" hangingPunct="1">
              <a:lnSpc>
                <a:spcPct val="100000"/>
              </a:lnSpc>
              <a:spcBef>
                <a:spcPts val="0"/>
              </a:spcBef>
              <a:spcAft>
                <a:spcPts val="0"/>
              </a:spcAft>
              <a:buClr>
                <a:srgbClr val="000000"/>
              </a:buClr>
              <a:buFont typeface="Arial"/>
            </a:pPr>
            <a:endParaRPr lang="en-US"/>
          </a:p>
        </p:txBody>
      </p:sp>
      <p:sp>
        <p:nvSpPr>
          <p:cNvPr id="8" name="Rectangle 7">
            <a:extLst>
              <a:ext uri="{FF2B5EF4-FFF2-40B4-BE49-F238E27FC236}">
                <a16:creationId xmlns:a16="http://schemas.microsoft.com/office/drawing/2014/main" id="{6C4C15EB-3DDF-6148-826C-2F46618CE10C}"/>
              </a:ext>
            </a:extLst>
          </p:cNvPr>
          <p:cNvSpPr/>
          <p:nvPr userDrawn="1"/>
        </p:nvSpPr>
        <p:spPr>
          <a:xfrm>
            <a:off x="100238" y="6293014"/>
            <a:ext cx="595458" cy="400110"/>
          </a:xfrm>
          <a:prstGeom prst="rect">
            <a:avLst/>
          </a:prstGeom>
        </p:spPr>
        <p:txBody>
          <a:bodyPr wrap="square">
            <a:spAutoFit/>
          </a:bodyPr>
          <a:lstStyle/>
          <a:p>
            <a:pPr algn="ctr"/>
            <a:fld id="{7E12A643-395D-4617-A88E-658F1AB3CB02}" type="slidenum">
              <a:rPr lang="en-US" sz="2000" b="1" i="0" u="none" smtClean="0">
                <a:solidFill>
                  <a:schemeClr val="bg1"/>
                </a:solidFill>
                <a:latin typeface="Heebo" pitchFamily="2" charset="-79"/>
                <a:ea typeface="Calibri Light" charset="0"/>
                <a:cs typeface="Heebo" pitchFamily="2" charset="-79"/>
              </a:rPr>
              <a:pPr algn="ctr"/>
              <a:t>‹#›</a:t>
            </a:fld>
            <a:endParaRPr lang="en-US" sz="2000" b="1" i="0" u="none" dirty="0">
              <a:solidFill>
                <a:schemeClr val="bg1"/>
              </a:solidFill>
              <a:latin typeface="Heebo" pitchFamily="2" charset="-79"/>
              <a:ea typeface="Calibri Light" charset="0"/>
              <a:cs typeface="Heebo" pitchFamily="2" charset="-79"/>
            </a:endParaRPr>
          </a:p>
        </p:txBody>
      </p:sp>
      <p:sp>
        <p:nvSpPr>
          <p:cNvPr id="5" name="Google Shape;122;p20">
            <a:extLst>
              <a:ext uri="{FF2B5EF4-FFF2-40B4-BE49-F238E27FC236}">
                <a16:creationId xmlns:a16="http://schemas.microsoft.com/office/drawing/2014/main" id="{6E8B6460-9122-5B45-A875-83979079C349}"/>
              </a:ext>
            </a:extLst>
          </p:cNvPr>
          <p:cNvSpPr txBox="1"/>
          <p:nvPr userDrawn="1"/>
        </p:nvSpPr>
        <p:spPr>
          <a:xfrm>
            <a:off x="5035631" y="411467"/>
            <a:ext cx="6818801" cy="4302047"/>
          </a:xfrm>
          <a:prstGeom prst="rect">
            <a:avLst/>
          </a:prstGeom>
          <a:noFill/>
          <a:ln>
            <a:noFill/>
          </a:ln>
        </p:spPr>
        <p:txBody>
          <a:bodyPr spcFirstLastPara="1" wrap="square" lIns="121900" tIns="121900" rIns="121900" bIns="121900" anchor="t" anchorCtr="0">
            <a:noAutofit/>
          </a:bodyPr>
          <a:lstStyle/>
          <a:p>
            <a:endParaRPr sz="2489"/>
          </a:p>
        </p:txBody>
      </p:sp>
      <p:sp>
        <p:nvSpPr>
          <p:cNvPr id="6" name="Google Shape;123;p20">
            <a:extLst>
              <a:ext uri="{FF2B5EF4-FFF2-40B4-BE49-F238E27FC236}">
                <a16:creationId xmlns:a16="http://schemas.microsoft.com/office/drawing/2014/main" id="{4470424C-B97B-B943-955C-EA21FED62A67}"/>
              </a:ext>
            </a:extLst>
          </p:cNvPr>
          <p:cNvSpPr txBox="1"/>
          <p:nvPr userDrawn="1"/>
        </p:nvSpPr>
        <p:spPr>
          <a:xfrm>
            <a:off x="7739742" y="518134"/>
            <a:ext cx="3913309" cy="1077600"/>
          </a:xfrm>
          <a:prstGeom prst="rect">
            <a:avLst/>
          </a:prstGeom>
          <a:noFill/>
          <a:ln>
            <a:noFill/>
          </a:ln>
        </p:spPr>
        <p:txBody>
          <a:bodyPr spcFirstLastPara="1" wrap="square" lIns="121900" tIns="121900" rIns="121900" bIns="121900" anchor="t" anchorCtr="0">
            <a:noAutofit/>
          </a:bodyPr>
          <a:lstStyle/>
          <a:p>
            <a:pPr algn="r" rtl="1"/>
            <a:r>
              <a:rPr lang="x-none" sz="4000" b="1" u="sng" dirty="0">
                <a:solidFill>
                  <a:srgbClr val="435369"/>
                </a:solidFill>
                <a:latin typeface="Heebo" pitchFamily="2" charset="-79"/>
                <a:cs typeface="Heebo" pitchFamily="2" charset="-79"/>
                <a:hlinkClick r:id="rId3"/>
              </a:rPr>
              <a:t>הפחתה במקור</a:t>
            </a:r>
            <a:endParaRPr sz="4000" b="1" dirty="0">
              <a:solidFill>
                <a:srgbClr val="435369"/>
              </a:solidFill>
              <a:latin typeface="Heebo" pitchFamily="2" charset="-79"/>
              <a:cs typeface="Heebo" pitchFamily="2" charset="-79"/>
            </a:endParaRPr>
          </a:p>
        </p:txBody>
      </p:sp>
      <p:sp>
        <p:nvSpPr>
          <p:cNvPr id="9" name="Google Shape;125;p20">
            <a:extLst>
              <a:ext uri="{FF2B5EF4-FFF2-40B4-BE49-F238E27FC236}">
                <a16:creationId xmlns:a16="http://schemas.microsoft.com/office/drawing/2014/main" id="{A9857368-E22A-DA4C-82F4-BAA0A92F63A3}"/>
              </a:ext>
            </a:extLst>
          </p:cNvPr>
          <p:cNvSpPr txBox="1"/>
          <p:nvPr userDrawn="1"/>
        </p:nvSpPr>
        <p:spPr>
          <a:xfrm>
            <a:off x="5700686" y="1197428"/>
            <a:ext cx="5952365" cy="3622753"/>
          </a:xfrm>
          <a:prstGeom prst="rect">
            <a:avLst/>
          </a:prstGeom>
          <a:noFill/>
          <a:ln>
            <a:noFill/>
          </a:ln>
        </p:spPr>
        <p:txBody>
          <a:bodyPr spcFirstLastPara="1" wrap="square" lIns="121900" tIns="121900" rIns="121900" bIns="121900" anchor="t" anchorCtr="0">
            <a:noAutofit/>
          </a:bodyPr>
          <a:lstStyle/>
          <a:p>
            <a:pPr algn="r" rtl="1">
              <a:lnSpc>
                <a:spcPts val="2200"/>
              </a:lnSpc>
              <a:buClr>
                <a:schemeClr val="dk1"/>
              </a:buClr>
              <a:buSzPts val="1100"/>
            </a:pPr>
            <a:r>
              <a:rPr lang="x-none" sz="1600" dirty="0">
                <a:solidFill>
                  <a:srgbClr val="435369"/>
                </a:solidFill>
                <a:latin typeface="Heebo" pitchFamily="2" charset="-79"/>
                <a:cs typeface="Heebo" pitchFamily="2" charset="-79"/>
              </a:rPr>
              <a:t>הפחתה במקור היא הדרך המועדפת והזולה להפחתת כמויות הפסולת</a:t>
            </a:r>
            <a:r>
              <a:rPr lang="he-IL" sz="1600" dirty="0">
                <a:solidFill>
                  <a:srgbClr val="435369"/>
                </a:solidFill>
                <a:latin typeface="Heebo" pitchFamily="2" charset="-79"/>
                <a:cs typeface="Heebo" pitchFamily="2" charset="-79"/>
              </a:rPr>
              <a:t>.</a:t>
            </a:r>
            <a:r>
              <a:rPr lang="x-none" sz="1600" dirty="0">
                <a:solidFill>
                  <a:srgbClr val="435369"/>
                </a:solidFill>
                <a:latin typeface="Heebo" pitchFamily="2" charset="-79"/>
                <a:cs typeface="Heebo" pitchFamily="2" charset="-79"/>
              </a:rPr>
              <a:t> </a:t>
            </a:r>
            <a:br>
              <a:rPr lang="en-US" sz="1600" dirty="0">
                <a:solidFill>
                  <a:srgbClr val="435369"/>
                </a:solidFill>
                <a:latin typeface="Heebo" pitchFamily="2" charset="-79"/>
                <a:cs typeface="Heebo" pitchFamily="2" charset="-79"/>
              </a:rPr>
            </a:br>
            <a:r>
              <a:rPr lang="x-none" sz="1600" dirty="0">
                <a:solidFill>
                  <a:srgbClr val="435369"/>
                </a:solidFill>
                <a:latin typeface="Heebo" pitchFamily="2" charset="-79"/>
                <a:cs typeface="Heebo" pitchFamily="2" charset="-79"/>
              </a:rPr>
              <a:t>הפחתה במקור מתייחסת לכל פעולה הקשורה בעיצוב</a:t>
            </a:r>
            <a:r>
              <a:rPr lang="he-IL" sz="1600" dirty="0">
                <a:solidFill>
                  <a:srgbClr val="435369"/>
                </a:solidFill>
                <a:latin typeface="Heebo" pitchFamily="2" charset="-79"/>
                <a:cs typeface="Heebo" pitchFamily="2" charset="-79"/>
              </a:rPr>
              <a:t>,</a:t>
            </a:r>
            <a:r>
              <a:rPr lang="x-none" sz="1600" dirty="0">
                <a:solidFill>
                  <a:srgbClr val="435369"/>
                </a:solidFill>
                <a:latin typeface="Heebo" pitchFamily="2" charset="-79"/>
                <a:cs typeface="Heebo" pitchFamily="2" charset="-79"/>
              </a:rPr>
              <a:t> בייצור</a:t>
            </a:r>
            <a:r>
              <a:rPr lang="he-IL" sz="1600" dirty="0">
                <a:solidFill>
                  <a:srgbClr val="435369"/>
                </a:solidFill>
                <a:latin typeface="Heebo" pitchFamily="2" charset="-79"/>
                <a:cs typeface="Heebo" pitchFamily="2" charset="-79"/>
              </a:rPr>
              <a:t>,</a:t>
            </a:r>
            <a:r>
              <a:rPr lang="x-none" sz="1600" dirty="0">
                <a:solidFill>
                  <a:srgbClr val="435369"/>
                </a:solidFill>
                <a:latin typeface="Heebo" pitchFamily="2" charset="-79"/>
                <a:cs typeface="Heebo" pitchFamily="2" charset="-79"/>
              </a:rPr>
              <a:t> ברכישה או בשימוש בחומרים או במוצרים המובילה להפחתת כמות הפסולת לפני כניסתה לזרם הפסולת</a:t>
            </a:r>
            <a:r>
              <a:rPr lang="he-IL" sz="1600" dirty="0">
                <a:solidFill>
                  <a:srgbClr val="435369"/>
                </a:solidFill>
                <a:latin typeface="Heebo" pitchFamily="2" charset="-79"/>
                <a:cs typeface="Heebo" pitchFamily="2" charset="-79"/>
              </a:rPr>
              <a:t>. </a:t>
            </a:r>
            <a:r>
              <a:rPr lang="x-none" sz="1600" dirty="0">
                <a:solidFill>
                  <a:srgbClr val="435369"/>
                </a:solidFill>
                <a:latin typeface="Heebo" pitchFamily="2" charset="-79"/>
                <a:cs typeface="Heebo" pitchFamily="2" charset="-79"/>
              </a:rPr>
              <a:t>ההפחתה במקור נמצאת בראש היררכיית הטיפול בפסולת מכיוון שמבחינה סביבתית הטיפול הנכון ביותר בפסולת הוא מניעתה.</a:t>
            </a:r>
            <a:endParaRPr sz="1600" dirty="0">
              <a:solidFill>
                <a:srgbClr val="435369"/>
              </a:solidFill>
              <a:latin typeface="Heebo" pitchFamily="2" charset="-79"/>
              <a:cs typeface="Heebo" pitchFamily="2" charset="-79"/>
            </a:endParaRPr>
          </a:p>
          <a:p>
            <a:pPr algn="r" rtl="1">
              <a:lnSpc>
                <a:spcPts val="2200"/>
              </a:lnSpc>
              <a:buClr>
                <a:schemeClr val="dk1"/>
              </a:buClr>
              <a:buSzPts val="1100"/>
            </a:pPr>
            <a:endParaRPr sz="1600" dirty="0">
              <a:solidFill>
                <a:srgbClr val="435369"/>
              </a:solidFill>
              <a:latin typeface="Heebo" pitchFamily="2" charset="-79"/>
              <a:cs typeface="Heebo" pitchFamily="2" charset="-79"/>
            </a:endParaRPr>
          </a:p>
          <a:p>
            <a:pPr algn="r" rtl="1">
              <a:lnSpc>
                <a:spcPts val="2200"/>
              </a:lnSpc>
              <a:buClr>
                <a:schemeClr val="dk1"/>
              </a:buClr>
              <a:buSzPts val="1100"/>
            </a:pPr>
            <a:r>
              <a:rPr lang="x-none" sz="1600" dirty="0">
                <a:solidFill>
                  <a:srgbClr val="435369"/>
                </a:solidFill>
                <a:latin typeface="Heebo" pitchFamily="2" charset="-79"/>
                <a:cs typeface="Heebo" pitchFamily="2" charset="-79"/>
              </a:rPr>
              <a:t>צריכת החברה המודרנית נשלטת בין השאר על ידי פרסומות</a:t>
            </a:r>
            <a:r>
              <a:rPr lang="he-IL" sz="1600" dirty="0">
                <a:solidFill>
                  <a:srgbClr val="435369"/>
                </a:solidFill>
                <a:latin typeface="Heebo" pitchFamily="2" charset="-79"/>
                <a:cs typeface="Heebo" pitchFamily="2" charset="-79"/>
              </a:rPr>
              <a:t>, </a:t>
            </a:r>
            <a:r>
              <a:rPr lang="x-none" sz="1600" dirty="0">
                <a:solidFill>
                  <a:srgbClr val="435369"/>
                </a:solidFill>
                <a:latin typeface="Heebo" pitchFamily="2" charset="-79"/>
                <a:cs typeface="Heebo" pitchFamily="2" charset="-79"/>
              </a:rPr>
              <a:t>חשקים ותפיסות של סמלי סטאטוס</a:t>
            </a:r>
            <a:r>
              <a:rPr lang="he-IL" sz="1600" dirty="0">
                <a:solidFill>
                  <a:srgbClr val="435369"/>
                </a:solidFill>
                <a:latin typeface="Heebo" pitchFamily="2" charset="-79"/>
                <a:cs typeface="Heebo" pitchFamily="2" charset="-79"/>
              </a:rPr>
              <a:t>. </a:t>
            </a:r>
            <a:r>
              <a:rPr lang="x-none" sz="1600" dirty="0">
                <a:solidFill>
                  <a:srgbClr val="435369"/>
                </a:solidFill>
                <a:latin typeface="Heebo" pitchFamily="2" charset="-79"/>
                <a:cs typeface="Heebo" pitchFamily="2" charset="-79"/>
              </a:rPr>
              <a:t>לכן צמצום הצריכה מחייב אותנו לשנות את דפוסי המחשבה של "אני צריך</a:t>
            </a:r>
            <a:r>
              <a:rPr lang="he-IL" sz="1600" dirty="0">
                <a:solidFill>
                  <a:srgbClr val="435369"/>
                </a:solidFill>
                <a:latin typeface="Heebo" pitchFamily="2" charset="-79"/>
                <a:cs typeface="Heebo" pitchFamily="2" charset="-79"/>
              </a:rPr>
              <a:t>"</a:t>
            </a:r>
            <a:r>
              <a:rPr lang="x-none" sz="1600" dirty="0">
                <a:solidFill>
                  <a:srgbClr val="435369"/>
                </a:solidFill>
                <a:latin typeface="Heebo" pitchFamily="2" charset="-79"/>
                <a:cs typeface="Heebo" pitchFamily="2" charset="-79"/>
              </a:rPr>
              <a:t> ולשאול את עצמנו שאלות עקרוניות אל מול ה</a:t>
            </a:r>
            <a:r>
              <a:rPr lang="he-IL" sz="1600" dirty="0">
                <a:solidFill>
                  <a:srgbClr val="435369"/>
                </a:solidFill>
                <a:latin typeface="Heebo" pitchFamily="2" charset="-79"/>
                <a:cs typeface="Heebo" pitchFamily="2" charset="-79"/>
              </a:rPr>
              <a:t>-</a:t>
            </a:r>
            <a:r>
              <a:rPr lang="x-none" sz="1600" dirty="0">
                <a:solidFill>
                  <a:srgbClr val="435369"/>
                </a:solidFill>
                <a:latin typeface="Heebo" pitchFamily="2" charset="-79"/>
                <a:cs typeface="Heebo" pitchFamily="2" charset="-79"/>
              </a:rPr>
              <a:t>"Sale" וה</a:t>
            </a:r>
            <a:r>
              <a:rPr lang="he-IL" sz="1600" dirty="0">
                <a:solidFill>
                  <a:srgbClr val="435369"/>
                </a:solidFill>
                <a:latin typeface="Heebo" pitchFamily="2" charset="-79"/>
                <a:cs typeface="Heebo" pitchFamily="2" charset="-79"/>
              </a:rPr>
              <a:t>-</a:t>
            </a:r>
            <a:r>
              <a:rPr lang="x-none" sz="1600" dirty="0">
                <a:solidFill>
                  <a:srgbClr val="435369"/>
                </a:solidFill>
                <a:latin typeface="Heebo" pitchFamily="2" charset="-79"/>
                <a:cs typeface="Heebo" pitchFamily="2" charset="-79"/>
              </a:rPr>
              <a:t>"שני בחצי מחיר</a:t>
            </a:r>
            <a:r>
              <a:rPr lang="he-IL" sz="1600" dirty="0">
                <a:solidFill>
                  <a:srgbClr val="435369"/>
                </a:solidFill>
                <a:latin typeface="Heebo" pitchFamily="2" charset="-79"/>
                <a:cs typeface="Heebo" pitchFamily="2" charset="-79"/>
              </a:rPr>
              <a:t>". </a:t>
            </a:r>
            <a:r>
              <a:rPr lang="x-none" sz="1600" dirty="0">
                <a:solidFill>
                  <a:srgbClr val="435369"/>
                </a:solidFill>
                <a:latin typeface="Heebo" pitchFamily="2" charset="-79"/>
                <a:cs typeface="Heebo" pitchFamily="2" charset="-79"/>
              </a:rPr>
              <a:t>הפחתה יכולה להיות מיושמת גם בתעשייה וגם בחיי היומיום של כל אחד מאיתנו.</a:t>
            </a:r>
            <a:endParaRPr sz="1600" dirty="0">
              <a:solidFill>
                <a:srgbClr val="435369"/>
              </a:solidFill>
              <a:highlight>
                <a:srgbClr val="FFFFFF"/>
              </a:highlight>
              <a:latin typeface="Heebo" pitchFamily="2" charset="-79"/>
              <a:cs typeface="Heebo" pitchFamily="2" charset="-79"/>
            </a:endParaRPr>
          </a:p>
          <a:p>
            <a:endParaRPr sz="1600" dirty="0">
              <a:solidFill>
                <a:srgbClr val="435369"/>
              </a:solidFill>
              <a:latin typeface="Heebo" pitchFamily="2" charset="-79"/>
              <a:cs typeface="Heebo" pitchFamily="2" charset="-79"/>
            </a:endParaRPr>
          </a:p>
        </p:txBody>
      </p:sp>
      <p:pic>
        <p:nvPicPr>
          <p:cNvPr id="10" name="Picture 9">
            <a:extLst>
              <a:ext uri="{FF2B5EF4-FFF2-40B4-BE49-F238E27FC236}">
                <a16:creationId xmlns:a16="http://schemas.microsoft.com/office/drawing/2014/main" id="{394C34B0-E05A-0044-A22C-CE3B60F52C27}"/>
              </a:ext>
            </a:extLst>
          </p:cNvPr>
          <p:cNvPicPr>
            <a:picLocks noChangeAspect="1"/>
          </p:cNvPicPr>
          <p:nvPr userDrawn="1"/>
        </p:nvPicPr>
        <p:blipFill>
          <a:blip r:embed="rId4"/>
          <a:stretch>
            <a:fillRect/>
          </a:stretch>
        </p:blipFill>
        <p:spPr>
          <a:xfrm>
            <a:off x="977974" y="1197428"/>
            <a:ext cx="4240777" cy="4240777"/>
          </a:xfrm>
          <a:prstGeom prst="ellipse">
            <a:avLst/>
          </a:prstGeom>
        </p:spPr>
      </p:pic>
      <p:sp>
        <p:nvSpPr>
          <p:cNvPr id="11" name="Oval 10">
            <a:extLst>
              <a:ext uri="{FF2B5EF4-FFF2-40B4-BE49-F238E27FC236}">
                <a16:creationId xmlns:a16="http://schemas.microsoft.com/office/drawing/2014/main" id="{65DFEA58-6E07-3B44-8003-0F125781EDB4}"/>
              </a:ext>
            </a:extLst>
          </p:cNvPr>
          <p:cNvSpPr/>
          <p:nvPr userDrawn="1"/>
        </p:nvSpPr>
        <p:spPr>
          <a:xfrm>
            <a:off x="794249" y="1020452"/>
            <a:ext cx="4573909" cy="4573909"/>
          </a:xfrm>
          <a:prstGeom prst="ellipse">
            <a:avLst/>
          </a:prstGeom>
          <a:noFill/>
          <a:ln w="28575">
            <a:gradFill>
              <a:gsLst>
                <a:gs pos="0">
                  <a:srgbClr val="8CC74B">
                    <a:alpha val="19000"/>
                  </a:srgbClr>
                </a:gs>
                <a:gs pos="100000">
                  <a:srgbClr val="74A73B"/>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defTabSz="914400" rtl="0" eaLnBrk="1" latinLnBrk="0" hangingPunct="1">
              <a:lnSpc>
                <a:spcPct val="100000"/>
              </a:lnSpc>
              <a:spcBef>
                <a:spcPts val="0"/>
              </a:spcBef>
              <a:spcAft>
                <a:spcPts val="0"/>
              </a:spcAft>
              <a:buClr>
                <a:srgbClr val="000000"/>
              </a:buClr>
              <a:buFont typeface="Arial"/>
            </a:pPr>
            <a:endParaRPr lang="aa-ET"/>
          </a:p>
        </p:txBody>
      </p:sp>
      <p:pic>
        <p:nvPicPr>
          <p:cNvPr id="12" name="Picture 11">
            <a:extLst>
              <a:ext uri="{FF2B5EF4-FFF2-40B4-BE49-F238E27FC236}">
                <a16:creationId xmlns:a16="http://schemas.microsoft.com/office/drawing/2014/main" id="{C3EBA84F-FA19-D746-B0B0-251948EA54A7}"/>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4869" t="9842"/>
          <a:stretch/>
        </p:blipFill>
        <p:spPr>
          <a:xfrm>
            <a:off x="-1568" y="0"/>
            <a:ext cx="1758146" cy="833121"/>
          </a:xfrm>
          <a:prstGeom prst="rect">
            <a:avLst/>
          </a:prstGeom>
        </p:spPr>
      </p:pic>
      <p:pic>
        <p:nvPicPr>
          <p:cNvPr id="13" name="Picture 12">
            <a:extLst>
              <a:ext uri="{FF2B5EF4-FFF2-40B4-BE49-F238E27FC236}">
                <a16:creationId xmlns:a16="http://schemas.microsoft.com/office/drawing/2014/main" id="{BCDE2700-ED7E-CB43-ABBA-5A3C4F78F739}"/>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645513" y="124460"/>
            <a:ext cx="736600" cy="515620"/>
          </a:xfrm>
          <a:prstGeom prst="rect">
            <a:avLst/>
          </a:prstGeom>
        </p:spPr>
      </p:pic>
    </p:spTree>
    <p:extLst>
      <p:ext uri="{BB962C8B-B14F-4D97-AF65-F5344CB8AC3E}">
        <p14:creationId xmlns:p14="http://schemas.microsoft.com/office/powerpoint/2010/main" val="25012266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D8886936-DDD3-FD48-BAC4-971DDDEBF919}"/>
              </a:ext>
            </a:extLst>
          </p:cNvPr>
          <p:cNvPicPr>
            <a:picLocks noChangeAspect="1"/>
          </p:cNvPicPr>
          <p:nvPr userDrawn="1"/>
        </p:nvPicPr>
        <p:blipFill>
          <a:blip r:embed="rId2" cstate="screen">
            <a:extLst>
              <a:ext uri="{28A0092B-C50C-407E-A947-70E740481C1C}">
                <a14:useLocalDpi xmlns:a14="http://schemas.microsoft.com/office/drawing/2010/main"/>
              </a:ext>
            </a:extLst>
          </a:blip>
          <a:srcRect t="7850" b="7850"/>
          <a:stretch>
            <a:fillRect/>
          </a:stretch>
        </p:blipFill>
        <p:spPr>
          <a:xfrm>
            <a:off x="0" y="0"/>
            <a:ext cx="12192000" cy="6858000"/>
          </a:xfrm>
          <a:prstGeom prst="rect">
            <a:avLst/>
          </a:prstGeom>
          <a:solidFill>
            <a:srgbClr val="8CC74B"/>
          </a:solidFill>
        </p:spPr>
      </p:pic>
      <p:sp>
        <p:nvSpPr>
          <p:cNvPr id="7" name="Freeform: Shape 45">
            <a:extLst>
              <a:ext uri="{FF2B5EF4-FFF2-40B4-BE49-F238E27FC236}">
                <a16:creationId xmlns:a16="http://schemas.microsoft.com/office/drawing/2014/main" id="{6FCB63FD-0D67-314B-8226-0FA3F6CDB066}"/>
              </a:ext>
            </a:extLst>
          </p:cNvPr>
          <p:cNvSpPr/>
          <p:nvPr userDrawn="1"/>
        </p:nvSpPr>
        <p:spPr>
          <a:xfrm flipH="1" flipV="1">
            <a:off x="0" y="5985163"/>
            <a:ext cx="976277" cy="884710"/>
          </a:xfrm>
          <a:custGeom>
            <a:avLst/>
            <a:gdLst>
              <a:gd name="connsiteX0" fmla="*/ 40554 w 952982"/>
              <a:gd name="connsiteY0" fmla="*/ 0 h 863600"/>
              <a:gd name="connsiteX1" fmla="*/ 952982 w 952982"/>
              <a:gd name="connsiteY1" fmla="*/ 0 h 863600"/>
              <a:gd name="connsiteX2" fmla="*/ 952982 w 952982"/>
              <a:gd name="connsiteY2" fmla="*/ 782126 h 863600"/>
              <a:gd name="connsiteX3" fmla="*/ 896285 w 952982"/>
              <a:gd name="connsiteY3" fmla="*/ 812900 h 863600"/>
              <a:gd name="connsiteX4" fmla="*/ 645160 w 952982"/>
              <a:gd name="connsiteY4" fmla="*/ 863600 h 863600"/>
              <a:gd name="connsiteX5" fmla="*/ 0 w 952982"/>
              <a:gd name="connsiteY5" fmla="*/ 218440 h 863600"/>
              <a:gd name="connsiteX6" fmla="*/ 13107 w 952982"/>
              <a:gd name="connsiteY6" fmla="*/ 88418 h 86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982" h="863600">
                <a:moveTo>
                  <a:pt x="40554" y="0"/>
                </a:moveTo>
                <a:lnTo>
                  <a:pt x="952982" y="0"/>
                </a:lnTo>
                <a:lnTo>
                  <a:pt x="952982" y="782126"/>
                </a:lnTo>
                <a:lnTo>
                  <a:pt x="896285" y="812900"/>
                </a:lnTo>
                <a:cubicBezTo>
                  <a:pt x="819100" y="845547"/>
                  <a:pt x="734238" y="863600"/>
                  <a:pt x="645160" y="863600"/>
                </a:cubicBezTo>
                <a:cubicBezTo>
                  <a:pt x="288848" y="863600"/>
                  <a:pt x="0" y="574752"/>
                  <a:pt x="0" y="218440"/>
                </a:cubicBezTo>
                <a:cubicBezTo>
                  <a:pt x="0" y="173901"/>
                  <a:pt x="4513" y="130416"/>
                  <a:pt x="13107" y="88418"/>
                </a:cubicBezTo>
                <a:close/>
              </a:path>
            </a:pathLst>
          </a:custGeom>
          <a:solidFill>
            <a:srgbClr val="89C1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defTabSz="914400" rtl="0" eaLnBrk="1" latinLnBrk="0" hangingPunct="1">
              <a:lnSpc>
                <a:spcPct val="100000"/>
              </a:lnSpc>
              <a:spcBef>
                <a:spcPts val="0"/>
              </a:spcBef>
              <a:spcAft>
                <a:spcPts val="0"/>
              </a:spcAft>
              <a:buClr>
                <a:srgbClr val="000000"/>
              </a:buClr>
              <a:buFont typeface="Arial"/>
            </a:pPr>
            <a:endParaRPr lang="en-US"/>
          </a:p>
        </p:txBody>
      </p:sp>
      <p:sp>
        <p:nvSpPr>
          <p:cNvPr id="8" name="Rectangle 7">
            <a:extLst>
              <a:ext uri="{FF2B5EF4-FFF2-40B4-BE49-F238E27FC236}">
                <a16:creationId xmlns:a16="http://schemas.microsoft.com/office/drawing/2014/main" id="{6C4C15EB-3DDF-6148-826C-2F46618CE10C}"/>
              </a:ext>
            </a:extLst>
          </p:cNvPr>
          <p:cNvSpPr/>
          <p:nvPr userDrawn="1"/>
        </p:nvSpPr>
        <p:spPr>
          <a:xfrm>
            <a:off x="100238" y="6293014"/>
            <a:ext cx="595458" cy="400110"/>
          </a:xfrm>
          <a:prstGeom prst="rect">
            <a:avLst/>
          </a:prstGeom>
        </p:spPr>
        <p:txBody>
          <a:bodyPr wrap="square">
            <a:spAutoFit/>
          </a:bodyPr>
          <a:lstStyle/>
          <a:p>
            <a:pPr algn="ctr"/>
            <a:fld id="{7E12A643-395D-4617-A88E-658F1AB3CB02}" type="slidenum">
              <a:rPr lang="en-US" sz="2000" b="1" i="0" u="none" smtClean="0">
                <a:solidFill>
                  <a:schemeClr val="bg1"/>
                </a:solidFill>
                <a:latin typeface="Heebo" pitchFamily="2" charset="-79"/>
                <a:ea typeface="Calibri Light" charset="0"/>
                <a:cs typeface="Heebo" pitchFamily="2" charset="-79"/>
              </a:rPr>
              <a:pPr algn="ctr"/>
              <a:t>‹#›</a:t>
            </a:fld>
            <a:endParaRPr lang="en-US" sz="2000" b="1" i="0" u="none" dirty="0">
              <a:solidFill>
                <a:schemeClr val="bg1"/>
              </a:solidFill>
              <a:latin typeface="Heebo" pitchFamily="2" charset="-79"/>
              <a:ea typeface="Calibri Light" charset="0"/>
              <a:cs typeface="Heebo" pitchFamily="2" charset="-79"/>
            </a:endParaRPr>
          </a:p>
        </p:txBody>
      </p:sp>
      <p:sp>
        <p:nvSpPr>
          <p:cNvPr id="5" name="Google Shape;130;p21">
            <a:extLst>
              <a:ext uri="{FF2B5EF4-FFF2-40B4-BE49-F238E27FC236}">
                <a16:creationId xmlns:a16="http://schemas.microsoft.com/office/drawing/2014/main" id="{B975ACEB-CDB4-9649-8EBF-3C852D8D11AA}"/>
              </a:ext>
            </a:extLst>
          </p:cNvPr>
          <p:cNvSpPr txBox="1"/>
          <p:nvPr userDrawn="1"/>
        </p:nvSpPr>
        <p:spPr>
          <a:xfrm>
            <a:off x="941676" y="266033"/>
            <a:ext cx="10776800" cy="782128"/>
          </a:xfrm>
          <a:prstGeom prst="rect">
            <a:avLst/>
          </a:prstGeom>
          <a:noFill/>
          <a:ln>
            <a:noFill/>
          </a:ln>
        </p:spPr>
        <p:txBody>
          <a:bodyPr spcFirstLastPara="1" wrap="square" lIns="121900" tIns="121900" rIns="121900" bIns="121900" anchor="t" anchorCtr="0">
            <a:noAutofit/>
          </a:bodyPr>
          <a:lstStyle/>
          <a:p>
            <a:pPr algn="r" rtl="1">
              <a:lnSpc>
                <a:spcPct val="115000"/>
              </a:lnSpc>
              <a:buClr>
                <a:schemeClr val="dk1"/>
              </a:buClr>
              <a:buSzPts val="1100"/>
            </a:pPr>
            <a:r>
              <a:rPr lang="x-none" sz="4000" b="1" dirty="0">
                <a:solidFill>
                  <a:srgbClr val="435369"/>
                </a:solidFill>
                <a:latin typeface="Heebo" pitchFamily="2" charset="-79"/>
                <a:cs typeface="Heebo" pitchFamily="2" charset="-79"/>
              </a:rPr>
              <a:t>הפחתה – איך עושים את זה?</a:t>
            </a:r>
            <a:endParaRPr sz="4000" b="1" dirty="0">
              <a:solidFill>
                <a:srgbClr val="435369"/>
              </a:solidFill>
              <a:latin typeface="Heebo" pitchFamily="2" charset="-79"/>
              <a:cs typeface="Heebo" pitchFamily="2" charset="-79"/>
            </a:endParaRPr>
          </a:p>
          <a:p>
            <a:pPr algn="r" rtl="1">
              <a:lnSpc>
                <a:spcPct val="115000"/>
              </a:lnSpc>
              <a:buClr>
                <a:schemeClr val="dk1"/>
              </a:buClr>
              <a:buSzPts val="1100"/>
            </a:pPr>
            <a:endParaRPr sz="1500" dirty="0">
              <a:solidFill>
                <a:schemeClr val="accent2"/>
              </a:solidFill>
            </a:endParaRPr>
          </a:p>
          <a:p>
            <a:pPr marL="609585" algn="r" rtl="1">
              <a:lnSpc>
                <a:spcPct val="115000"/>
              </a:lnSpc>
              <a:spcBef>
                <a:spcPts val="1200"/>
              </a:spcBef>
            </a:pPr>
            <a:endParaRPr sz="1500" dirty="0">
              <a:solidFill>
                <a:schemeClr val="accent2"/>
              </a:solidFill>
            </a:endParaRPr>
          </a:p>
          <a:p>
            <a:pPr>
              <a:spcBef>
                <a:spcPts val="1200"/>
              </a:spcBef>
            </a:pPr>
            <a:endParaRPr sz="1500" dirty="0"/>
          </a:p>
        </p:txBody>
      </p:sp>
      <p:sp>
        <p:nvSpPr>
          <p:cNvPr id="6" name="Rectangle 5">
            <a:extLst>
              <a:ext uri="{FF2B5EF4-FFF2-40B4-BE49-F238E27FC236}">
                <a16:creationId xmlns:a16="http://schemas.microsoft.com/office/drawing/2014/main" id="{BD49CF24-5EBF-DE4C-BCF4-884B1B928BD8}"/>
              </a:ext>
            </a:extLst>
          </p:cNvPr>
          <p:cNvSpPr/>
          <p:nvPr userDrawn="1"/>
        </p:nvSpPr>
        <p:spPr>
          <a:xfrm rot="10800000">
            <a:off x="5359449" y="1049229"/>
            <a:ext cx="6239284" cy="72000"/>
          </a:xfrm>
          <a:prstGeom prst="rect">
            <a:avLst/>
          </a:prstGeom>
          <a:gradFill>
            <a:gsLst>
              <a:gs pos="100000">
                <a:srgbClr val="74A73B"/>
              </a:gs>
              <a:gs pos="0">
                <a:srgbClr val="92D050">
                  <a:alpha val="17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292100" algn="ctr" rtl="1">
              <a:lnSpc>
                <a:spcPct val="100000"/>
              </a:lnSpc>
              <a:spcBef>
                <a:spcPts val="0"/>
              </a:spcBef>
              <a:spcAft>
                <a:spcPts val="0"/>
              </a:spcAft>
              <a:buClr>
                <a:srgbClr val="000000"/>
              </a:buClr>
              <a:buFont typeface="Arial"/>
            </a:pPr>
            <a:endParaRPr lang="aa-ET" sz="2000">
              <a:solidFill>
                <a:schemeClr val="dk2"/>
              </a:solidFill>
              <a:latin typeface="Heebo" pitchFamily="2" charset="-79"/>
              <a:cs typeface="Heebo" pitchFamily="2" charset="-79"/>
            </a:endParaRPr>
          </a:p>
        </p:txBody>
      </p:sp>
      <p:sp>
        <p:nvSpPr>
          <p:cNvPr id="9" name="Rectangle 8">
            <a:extLst>
              <a:ext uri="{FF2B5EF4-FFF2-40B4-BE49-F238E27FC236}">
                <a16:creationId xmlns:a16="http://schemas.microsoft.com/office/drawing/2014/main" id="{185B034A-3A1F-C744-BEFC-3EF03F0A6B48}"/>
              </a:ext>
            </a:extLst>
          </p:cNvPr>
          <p:cNvSpPr/>
          <p:nvPr userDrawn="1"/>
        </p:nvSpPr>
        <p:spPr>
          <a:xfrm>
            <a:off x="4526565" y="1405369"/>
            <a:ext cx="6302892" cy="4896725"/>
          </a:xfrm>
          <a:prstGeom prst="rect">
            <a:avLst/>
          </a:prstGeom>
        </p:spPr>
        <p:txBody>
          <a:bodyPr wrap="square">
            <a:spAutoFit/>
          </a:bodyPr>
          <a:lstStyle/>
          <a:p>
            <a:pPr marL="186262" algn="r" rtl="1">
              <a:lnSpc>
                <a:spcPct val="115000"/>
              </a:lnSpc>
              <a:spcBef>
                <a:spcPts val="1200"/>
              </a:spcBef>
              <a:buClr>
                <a:schemeClr val="accent2"/>
              </a:buClr>
              <a:buSzPts val="1400"/>
            </a:pPr>
            <a:r>
              <a:rPr lang="he-IL" sz="1600" b="1" dirty="0">
                <a:solidFill>
                  <a:srgbClr val="435369"/>
                </a:solidFill>
                <a:latin typeface="Heebo" pitchFamily="2" charset="-79"/>
                <a:cs typeface="Heebo" pitchFamily="2" charset="-79"/>
              </a:rPr>
              <a:t>מיצוי חומרי הגלם והמשאבים:</a:t>
            </a:r>
            <a:r>
              <a:rPr lang="he-IL" sz="1600" dirty="0">
                <a:solidFill>
                  <a:srgbClr val="435369"/>
                </a:solidFill>
                <a:latin typeface="Heebo" pitchFamily="2" charset="-79"/>
                <a:cs typeface="Heebo" pitchFamily="2" charset="-79"/>
              </a:rPr>
              <a:t> עריכת שינויים בתחום התעשייה ובתחום הפרטי על מנת שייעשה שימוש מרבי בחומרי הגלם. למשל, במפעל לאריזת בגדים בשקיות מפלסטיק </a:t>
            </a:r>
            <a:r>
              <a:rPr lang="he-IL" sz="1600" dirty="0">
                <a:solidFill>
                  <a:srgbClr val="435369"/>
                </a:solidFill>
                <a:uFill>
                  <a:noFill/>
                </a:uFill>
                <a:latin typeface="Heebo" pitchFamily="2" charset="-79"/>
                <a:cs typeface="Heebo" pitchFamily="2" charset="-79"/>
                <a:hlinkClick r:id="rId3"/>
              </a:rPr>
              <a:t>ניתן לקפל את הבגד קיפול אחד נוסף ובכך להוריד לחצי את גודל שקית הפלסטיק</a:t>
            </a:r>
            <a:r>
              <a:rPr lang="he-IL" sz="1600" dirty="0">
                <a:solidFill>
                  <a:srgbClr val="435369"/>
                </a:solidFill>
                <a:uFill>
                  <a:noFill/>
                </a:uFill>
                <a:latin typeface="Heebo" pitchFamily="2" charset="-79"/>
                <a:cs typeface="Heebo" pitchFamily="2" charset="-79"/>
              </a:rPr>
              <a:t> </a:t>
            </a:r>
            <a:r>
              <a:rPr lang="he-IL" sz="1600" dirty="0">
                <a:solidFill>
                  <a:srgbClr val="435369"/>
                </a:solidFill>
                <a:latin typeface="Heebo" pitchFamily="2" charset="-79"/>
                <a:cs typeface="Heebo" pitchFamily="2" charset="-79"/>
              </a:rPr>
              <a:t>הדרושה לארוז אותו.</a:t>
            </a:r>
            <a:br>
              <a:rPr lang="en-US" sz="1600" dirty="0">
                <a:solidFill>
                  <a:srgbClr val="435369"/>
                </a:solidFill>
                <a:latin typeface="Heebo" pitchFamily="2" charset="-79"/>
                <a:cs typeface="Heebo" pitchFamily="2" charset="-79"/>
              </a:rPr>
            </a:br>
            <a:endParaRPr lang="he-IL" sz="1600" dirty="0">
              <a:solidFill>
                <a:srgbClr val="435369"/>
              </a:solidFill>
              <a:latin typeface="Heebo" pitchFamily="2" charset="-79"/>
              <a:cs typeface="Heebo" pitchFamily="2" charset="-79"/>
            </a:endParaRPr>
          </a:p>
          <a:p>
            <a:pPr marL="186262" marR="389457" algn="r" rtl="1">
              <a:lnSpc>
                <a:spcPct val="115000"/>
              </a:lnSpc>
              <a:buClr>
                <a:schemeClr val="dk2"/>
              </a:buClr>
              <a:buSzPts val="1400"/>
            </a:pPr>
            <a:r>
              <a:rPr lang="he-IL" sz="1600" b="1" dirty="0">
                <a:solidFill>
                  <a:srgbClr val="435369"/>
                </a:solidFill>
                <a:latin typeface="Heebo" pitchFamily="2" charset="-79"/>
                <a:cs typeface="Heebo" pitchFamily="2" charset="-79"/>
              </a:rPr>
              <a:t>העדפת מוצרים ללא אריזה מיותרת</a:t>
            </a:r>
            <a:br>
              <a:rPr lang="en-US" sz="1600" dirty="0">
                <a:solidFill>
                  <a:srgbClr val="435369"/>
                </a:solidFill>
                <a:latin typeface="Heebo" pitchFamily="2" charset="-79"/>
                <a:cs typeface="Heebo" pitchFamily="2" charset="-79"/>
              </a:rPr>
            </a:br>
            <a:endParaRPr lang="he-IL" sz="1600" b="1" dirty="0">
              <a:solidFill>
                <a:srgbClr val="435369"/>
              </a:solidFill>
              <a:latin typeface="Heebo" pitchFamily="2" charset="-79"/>
              <a:cs typeface="Heebo" pitchFamily="2" charset="-79"/>
            </a:endParaRPr>
          </a:p>
          <a:p>
            <a:pPr marL="186262" algn="r" rtl="1">
              <a:lnSpc>
                <a:spcPct val="115000"/>
              </a:lnSpc>
              <a:buClr>
                <a:schemeClr val="accent2"/>
              </a:buClr>
              <a:buSzPts val="1400"/>
            </a:pPr>
            <a:r>
              <a:rPr lang="he-IL" sz="1600" b="1" dirty="0">
                <a:solidFill>
                  <a:srgbClr val="435369"/>
                </a:solidFill>
                <a:latin typeface="Heebo" pitchFamily="2" charset="-79"/>
                <a:cs typeface="Heebo" pitchFamily="2" charset="-79"/>
              </a:rPr>
              <a:t>לקנות רק את מה שבאמת צריך:</a:t>
            </a:r>
            <a:r>
              <a:rPr lang="he-IL" sz="1600" dirty="0">
                <a:solidFill>
                  <a:srgbClr val="435369"/>
                </a:solidFill>
                <a:latin typeface="Heebo" pitchFamily="2" charset="-79"/>
                <a:cs typeface="Heebo" pitchFamily="2" charset="-79"/>
              </a:rPr>
              <a:t> הפחתה יכולה להתחיל במרכול, בקניון או ברחוב. אפילו שינויים קלים בהרגלי הקניות וברשימת הקניות יביאו להפחתה משמעותית בהפקת חומרי גלם ובכמות הפסולת. קנו רק אם באמת צריך ולא בגלל מבצע אטרקטיבי. אם דרוש לכם מוצר שתשתמשו בו רק פעם אחת, תוכלו ללוות אותו משכן במקום לקנות אותו חדש.</a:t>
            </a:r>
            <a:br>
              <a:rPr lang="en-US" sz="1600" dirty="0">
                <a:solidFill>
                  <a:srgbClr val="435369"/>
                </a:solidFill>
                <a:latin typeface="Heebo" pitchFamily="2" charset="-79"/>
                <a:cs typeface="Heebo" pitchFamily="2" charset="-79"/>
              </a:rPr>
            </a:br>
            <a:endParaRPr lang="he-IL" sz="1600" dirty="0">
              <a:solidFill>
                <a:srgbClr val="435369"/>
              </a:solidFill>
              <a:latin typeface="Heebo" pitchFamily="2" charset="-79"/>
              <a:cs typeface="Heebo" pitchFamily="2" charset="-79"/>
            </a:endParaRPr>
          </a:p>
          <a:p>
            <a:pPr marL="186262" algn="r" rtl="1">
              <a:lnSpc>
                <a:spcPct val="115000"/>
              </a:lnSpc>
              <a:buClr>
                <a:schemeClr val="accent2"/>
              </a:buClr>
              <a:buSzPts val="1400"/>
            </a:pPr>
            <a:r>
              <a:rPr lang="he-IL" sz="1600" b="1" dirty="0">
                <a:solidFill>
                  <a:srgbClr val="435369"/>
                </a:solidFill>
                <a:latin typeface="Heebo" pitchFamily="2" charset="-79"/>
                <a:cs typeface="Heebo" pitchFamily="2" charset="-79"/>
              </a:rPr>
              <a:t>לצרוך מוצרים ברי קיימא ועמידים:</a:t>
            </a:r>
            <a:r>
              <a:rPr lang="he-IL" sz="1600" dirty="0">
                <a:solidFill>
                  <a:srgbClr val="435369"/>
                </a:solidFill>
                <a:latin typeface="Heebo" pitchFamily="2" charset="-79"/>
                <a:cs typeface="Heebo" pitchFamily="2" charset="-79"/>
              </a:rPr>
              <a:t> קנו מוצרים איכותיים ועמידים ואשר מיועדים לשימוש לאורך זמן, כגון בגד מחנות שאתם מכירים ויודע שהמוצרים בה איכותיים, במקום בגד זול בשוק. אם קרה ומוצר התקלקל, אין לזרוק אותו לפח, ולקנות אחד חדש, אלא לתקן אותו. </a:t>
            </a:r>
          </a:p>
        </p:txBody>
      </p:sp>
      <p:sp>
        <p:nvSpPr>
          <p:cNvPr id="10" name="Oval 41">
            <a:extLst>
              <a:ext uri="{FF2B5EF4-FFF2-40B4-BE49-F238E27FC236}">
                <a16:creationId xmlns:a16="http://schemas.microsoft.com/office/drawing/2014/main" id="{8931B347-9160-BD41-91A4-9FB0D86B818D}"/>
              </a:ext>
            </a:extLst>
          </p:cNvPr>
          <p:cNvSpPr>
            <a:spLocks noChangeArrowheads="1"/>
          </p:cNvSpPr>
          <p:nvPr userDrawn="1"/>
        </p:nvSpPr>
        <p:spPr bwMode="auto">
          <a:xfrm>
            <a:off x="10747941" y="1478171"/>
            <a:ext cx="850792" cy="852508"/>
          </a:xfrm>
          <a:prstGeom prst="ellipse">
            <a:avLst/>
          </a:prstGeom>
          <a:solidFill>
            <a:srgbClr val="8CC74B"/>
          </a:solidFill>
          <a:ln>
            <a:noFill/>
          </a:ln>
        </p:spPr>
        <p:txBody>
          <a:bodyPr vert="horz" wrap="square" lIns="45708" tIns="22854" rIns="45708" bIns="22854" numCol="1" anchor="t" anchorCtr="0" compatLnSpc="1">
            <a:prstTxWarp prst="textNoShape">
              <a:avLst/>
            </a:prstTxWarp>
          </a:bodyPr>
          <a:lstStyle/>
          <a:p>
            <a:pPr marL="0" marR="0" algn="r" defTabSz="914400" rtl="1" eaLnBrk="1" latinLnBrk="0" hangingPunct="1">
              <a:lnSpc>
                <a:spcPct val="100000"/>
              </a:lnSpc>
              <a:spcBef>
                <a:spcPts val="0"/>
              </a:spcBef>
              <a:spcAft>
                <a:spcPts val="0"/>
              </a:spcAft>
              <a:buClr>
                <a:srgbClr val="000000"/>
              </a:buClr>
              <a:buFont typeface="Arial"/>
            </a:pPr>
            <a:endParaRPr lang="en-US" b="1" dirty="0">
              <a:latin typeface="+mj-lt"/>
            </a:endParaRPr>
          </a:p>
        </p:txBody>
      </p:sp>
      <p:sp>
        <p:nvSpPr>
          <p:cNvPr id="11" name="Oval 41">
            <a:extLst>
              <a:ext uri="{FF2B5EF4-FFF2-40B4-BE49-F238E27FC236}">
                <a16:creationId xmlns:a16="http://schemas.microsoft.com/office/drawing/2014/main" id="{2673C0B0-EC11-F04F-AA91-1A9ADC2AF162}"/>
              </a:ext>
            </a:extLst>
          </p:cNvPr>
          <p:cNvSpPr>
            <a:spLocks noChangeArrowheads="1"/>
          </p:cNvSpPr>
          <p:nvPr userDrawn="1"/>
        </p:nvSpPr>
        <p:spPr bwMode="auto">
          <a:xfrm>
            <a:off x="10747941" y="2557249"/>
            <a:ext cx="850792" cy="852508"/>
          </a:xfrm>
          <a:prstGeom prst="ellipse">
            <a:avLst/>
          </a:prstGeom>
          <a:solidFill>
            <a:srgbClr val="8CC74B"/>
          </a:solidFill>
          <a:ln>
            <a:noFill/>
          </a:ln>
        </p:spPr>
        <p:txBody>
          <a:bodyPr vert="horz" wrap="square" lIns="45708" tIns="22854" rIns="45708" bIns="22854" numCol="1" anchor="t" anchorCtr="0" compatLnSpc="1">
            <a:prstTxWarp prst="textNoShape">
              <a:avLst/>
            </a:prstTxWarp>
          </a:bodyPr>
          <a:lstStyle/>
          <a:p>
            <a:pPr marL="0" marR="0" algn="l" defTabSz="914400" rtl="0" eaLnBrk="1" latinLnBrk="0" hangingPunct="1">
              <a:lnSpc>
                <a:spcPct val="100000"/>
              </a:lnSpc>
              <a:spcBef>
                <a:spcPts val="0"/>
              </a:spcBef>
              <a:spcAft>
                <a:spcPts val="0"/>
              </a:spcAft>
              <a:buClr>
                <a:srgbClr val="000000"/>
              </a:buClr>
              <a:buFont typeface="Arial"/>
            </a:pPr>
            <a:endParaRPr lang="en-US" b="1" dirty="0">
              <a:latin typeface="+mj-lt"/>
            </a:endParaRPr>
          </a:p>
        </p:txBody>
      </p:sp>
      <p:sp>
        <p:nvSpPr>
          <p:cNvPr id="12" name="Oval 41">
            <a:extLst>
              <a:ext uri="{FF2B5EF4-FFF2-40B4-BE49-F238E27FC236}">
                <a16:creationId xmlns:a16="http://schemas.microsoft.com/office/drawing/2014/main" id="{4427F5A8-0BCD-9B40-BBDF-538AC9A30D27}"/>
              </a:ext>
            </a:extLst>
          </p:cNvPr>
          <p:cNvSpPr>
            <a:spLocks noChangeArrowheads="1"/>
          </p:cNvSpPr>
          <p:nvPr userDrawn="1"/>
        </p:nvSpPr>
        <p:spPr bwMode="auto">
          <a:xfrm>
            <a:off x="10747941" y="3693319"/>
            <a:ext cx="850792" cy="852508"/>
          </a:xfrm>
          <a:prstGeom prst="ellipse">
            <a:avLst/>
          </a:prstGeom>
          <a:solidFill>
            <a:srgbClr val="8CC74B"/>
          </a:solidFill>
          <a:ln>
            <a:noFill/>
          </a:ln>
        </p:spPr>
        <p:txBody>
          <a:bodyPr vert="horz" wrap="square" lIns="45708" tIns="22854" rIns="45708" bIns="22854" numCol="1" anchor="t" anchorCtr="0" compatLnSpc="1">
            <a:prstTxWarp prst="textNoShape">
              <a:avLst/>
            </a:prstTxWarp>
          </a:bodyPr>
          <a:lstStyle/>
          <a:p>
            <a:pPr marL="0" marR="0" algn="l" defTabSz="914400" rtl="0" eaLnBrk="1" latinLnBrk="0" hangingPunct="1">
              <a:lnSpc>
                <a:spcPct val="100000"/>
              </a:lnSpc>
              <a:spcBef>
                <a:spcPts val="0"/>
              </a:spcBef>
              <a:spcAft>
                <a:spcPts val="0"/>
              </a:spcAft>
              <a:buClr>
                <a:srgbClr val="000000"/>
              </a:buClr>
              <a:buFont typeface="Arial"/>
            </a:pPr>
            <a:endParaRPr lang="en-US" b="1" dirty="0">
              <a:latin typeface="+mj-lt"/>
            </a:endParaRPr>
          </a:p>
        </p:txBody>
      </p:sp>
      <p:sp>
        <p:nvSpPr>
          <p:cNvPr id="13" name="Oval 41">
            <a:extLst>
              <a:ext uri="{FF2B5EF4-FFF2-40B4-BE49-F238E27FC236}">
                <a16:creationId xmlns:a16="http://schemas.microsoft.com/office/drawing/2014/main" id="{6C5F70EE-4A5A-B348-ADEA-0BD1128046F0}"/>
              </a:ext>
            </a:extLst>
          </p:cNvPr>
          <p:cNvSpPr>
            <a:spLocks noChangeArrowheads="1"/>
          </p:cNvSpPr>
          <p:nvPr userDrawn="1"/>
        </p:nvSpPr>
        <p:spPr bwMode="auto">
          <a:xfrm>
            <a:off x="10747941" y="5092378"/>
            <a:ext cx="850792" cy="852508"/>
          </a:xfrm>
          <a:prstGeom prst="ellipse">
            <a:avLst/>
          </a:prstGeom>
          <a:solidFill>
            <a:srgbClr val="8CC74B"/>
          </a:solidFill>
          <a:ln>
            <a:noFill/>
          </a:ln>
        </p:spPr>
        <p:txBody>
          <a:bodyPr vert="horz" wrap="square" lIns="45708" tIns="22854" rIns="45708" bIns="22854" numCol="1" anchor="t" anchorCtr="0" compatLnSpc="1">
            <a:prstTxWarp prst="textNoShape">
              <a:avLst/>
            </a:prstTxWarp>
          </a:bodyPr>
          <a:lstStyle/>
          <a:p>
            <a:pPr marL="0" marR="0" algn="l" defTabSz="914400" rtl="0" eaLnBrk="1" latinLnBrk="0" hangingPunct="1">
              <a:lnSpc>
                <a:spcPct val="100000"/>
              </a:lnSpc>
              <a:spcBef>
                <a:spcPts val="0"/>
              </a:spcBef>
              <a:spcAft>
                <a:spcPts val="0"/>
              </a:spcAft>
              <a:buClr>
                <a:srgbClr val="000000"/>
              </a:buClr>
              <a:buFont typeface="Arial"/>
            </a:pPr>
            <a:endParaRPr lang="en-US" b="1" dirty="0">
              <a:latin typeface="+mj-lt"/>
            </a:endParaRPr>
          </a:p>
        </p:txBody>
      </p:sp>
      <p:pic>
        <p:nvPicPr>
          <p:cNvPr id="14" name="Graphic 13">
            <a:extLst>
              <a:ext uri="{FF2B5EF4-FFF2-40B4-BE49-F238E27FC236}">
                <a16:creationId xmlns:a16="http://schemas.microsoft.com/office/drawing/2014/main" id="{C0843D85-8B07-E944-B2AB-9EB36580ACA7}"/>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876715" y="1667695"/>
            <a:ext cx="509707" cy="455033"/>
          </a:xfrm>
          <a:prstGeom prst="rect">
            <a:avLst/>
          </a:prstGeom>
        </p:spPr>
      </p:pic>
      <p:pic>
        <p:nvPicPr>
          <p:cNvPr id="15" name="Graphic 14">
            <a:extLst>
              <a:ext uri="{FF2B5EF4-FFF2-40B4-BE49-F238E27FC236}">
                <a16:creationId xmlns:a16="http://schemas.microsoft.com/office/drawing/2014/main" id="{9C73C7FC-AAE5-D447-B6E6-68FC32B12A63}"/>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863683" y="2687620"/>
            <a:ext cx="619308" cy="619308"/>
          </a:xfrm>
          <a:prstGeom prst="rect">
            <a:avLst/>
          </a:prstGeom>
        </p:spPr>
      </p:pic>
      <p:pic>
        <p:nvPicPr>
          <p:cNvPr id="16" name="Graphic 15">
            <a:extLst>
              <a:ext uri="{FF2B5EF4-FFF2-40B4-BE49-F238E27FC236}">
                <a16:creationId xmlns:a16="http://schemas.microsoft.com/office/drawing/2014/main" id="{74FEC0FF-5458-DA46-A268-DDB098D178A1}"/>
              </a:ext>
            </a:extLst>
          </p:cNvPr>
          <p:cNvPicPr>
            <a:picLocks noChangeAspect="1"/>
          </p:cNvPicPr>
          <p:nvPr userDrawn="1"/>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flipH="1">
            <a:off x="10896341" y="3790459"/>
            <a:ext cx="548224" cy="635706"/>
          </a:xfrm>
          <a:prstGeom prst="rect">
            <a:avLst/>
          </a:prstGeom>
        </p:spPr>
      </p:pic>
      <p:pic>
        <p:nvPicPr>
          <p:cNvPr id="17" name="Graphic 16">
            <a:extLst>
              <a:ext uri="{FF2B5EF4-FFF2-40B4-BE49-F238E27FC236}">
                <a16:creationId xmlns:a16="http://schemas.microsoft.com/office/drawing/2014/main" id="{DE5A5B46-08BB-F44A-83D9-11267F99A3D6}"/>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10907226" y="5263711"/>
            <a:ext cx="534175" cy="534175"/>
          </a:xfrm>
          <a:prstGeom prst="rect">
            <a:avLst/>
          </a:prstGeom>
        </p:spPr>
      </p:pic>
      <p:pic>
        <p:nvPicPr>
          <p:cNvPr id="18" name="Picture 17">
            <a:extLst>
              <a:ext uri="{FF2B5EF4-FFF2-40B4-BE49-F238E27FC236}">
                <a16:creationId xmlns:a16="http://schemas.microsoft.com/office/drawing/2014/main" id="{89400C91-41FF-904B-868F-09A8CD72E2AC}"/>
              </a:ext>
            </a:extLst>
          </p:cNvPr>
          <p:cNvPicPr>
            <a:picLocks/>
          </p:cNvPicPr>
          <p:nvPr userDrawn="1"/>
        </p:nvPicPr>
        <p:blipFill rotWithShape="1">
          <a:blip r:embed="rId12" cstate="screen">
            <a:extLst>
              <a:ext uri="{28A0092B-C50C-407E-A947-70E740481C1C}">
                <a14:useLocalDpi xmlns:a14="http://schemas.microsoft.com/office/drawing/2010/main"/>
              </a:ext>
            </a:extLst>
          </a:blip>
          <a:srcRect l="20961" t="1251" r="7835" b="1490"/>
          <a:stretch/>
        </p:blipFill>
        <p:spPr>
          <a:xfrm>
            <a:off x="642259" y="1660071"/>
            <a:ext cx="3537857" cy="3537857"/>
          </a:xfrm>
          <a:prstGeom prst="ellipse">
            <a:avLst/>
          </a:prstGeom>
        </p:spPr>
      </p:pic>
      <p:sp>
        <p:nvSpPr>
          <p:cNvPr id="19" name="Oval 18">
            <a:extLst>
              <a:ext uri="{FF2B5EF4-FFF2-40B4-BE49-F238E27FC236}">
                <a16:creationId xmlns:a16="http://schemas.microsoft.com/office/drawing/2014/main" id="{A0035C8E-9756-594A-AA7A-25AF025E8EF5}"/>
              </a:ext>
            </a:extLst>
          </p:cNvPr>
          <p:cNvSpPr/>
          <p:nvPr userDrawn="1"/>
        </p:nvSpPr>
        <p:spPr>
          <a:xfrm>
            <a:off x="501863" y="1516647"/>
            <a:ext cx="3796426" cy="3796426"/>
          </a:xfrm>
          <a:prstGeom prst="ellipse">
            <a:avLst/>
          </a:prstGeom>
          <a:noFill/>
          <a:ln w="28575">
            <a:gradFill>
              <a:gsLst>
                <a:gs pos="0">
                  <a:srgbClr val="8CC74B">
                    <a:alpha val="19000"/>
                  </a:srgbClr>
                </a:gs>
                <a:gs pos="100000">
                  <a:srgbClr val="74A73B"/>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defTabSz="914400" rtl="0" eaLnBrk="1" latinLnBrk="0" hangingPunct="1">
              <a:lnSpc>
                <a:spcPct val="100000"/>
              </a:lnSpc>
              <a:spcBef>
                <a:spcPts val="0"/>
              </a:spcBef>
              <a:spcAft>
                <a:spcPts val="0"/>
              </a:spcAft>
              <a:buClr>
                <a:srgbClr val="000000"/>
              </a:buClr>
              <a:buFont typeface="Arial"/>
            </a:pPr>
            <a:endParaRPr lang="aa-ET"/>
          </a:p>
        </p:txBody>
      </p:sp>
      <p:pic>
        <p:nvPicPr>
          <p:cNvPr id="20" name="Picture 19">
            <a:extLst>
              <a:ext uri="{FF2B5EF4-FFF2-40B4-BE49-F238E27FC236}">
                <a16:creationId xmlns:a16="http://schemas.microsoft.com/office/drawing/2014/main" id="{2B772EC1-6ECB-6B44-920E-EEEB5717643E}"/>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l="4869" t="9842"/>
          <a:stretch/>
        </p:blipFill>
        <p:spPr>
          <a:xfrm>
            <a:off x="-1568" y="0"/>
            <a:ext cx="1758146" cy="833121"/>
          </a:xfrm>
          <a:prstGeom prst="rect">
            <a:avLst/>
          </a:prstGeom>
        </p:spPr>
      </p:pic>
      <p:pic>
        <p:nvPicPr>
          <p:cNvPr id="21" name="Picture 20">
            <a:extLst>
              <a:ext uri="{FF2B5EF4-FFF2-40B4-BE49-F238E27FC236}">
                <a16:creationId xmlns:a16="http://schemas.microsoft.com/office/drawing/2014/main" id="{7F583D52-B824-3647-911E-211780522D0F}"/>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645513" y="124460"/>
            <a:ext cx="736600" cy="515620"/>
          </a:xfrm>
          <a:prstGeom prst="rect">
            <a:avLst/>
          </a:prstGeom>
        </p:spPr>
      </p:pic>
    </p:spTree>
    <p:extLst>
      <p:ext uri="{BB962C8B-B14F-4D97-AF65-F5344CB8AC3E}">
        <p14:creationId xmlns:p14="http://schemas.microsoft.com/office/powerpoint/2010/main" val="26911894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D8886936-DDD3-FD48-BAC4-971DDDEBF919}"/>
              </a:ext>
            </a:extLst>
          </p:cNvPr>
          <p:cNvPicPr>
            <a:picLocks noChangeAspect="1"/>
          </p:cNvPicPr>
          <p:nvPr userDrawn="1"/>
        </p:nvPicPr>
        <p:blipFill>
          <a:blip r:embed="rId2" cstate="screen">
            <a:extLst>
              <a:ext uri="{28A0092B-C50C-407E-A947-70E740481C1C}">
                <a14:useLocalDpi xmlns:a14="http://schemas.microsoft.com/office/drawing/2010/main"/>
              </a:ext>
            </a:extLst>
          </a:blip>
          <a:srcRect t="7850" b="7850"/>
          <a:stretch>
            <a:fillRect/>
          </a:stretch>
        </p:blipFill>
        <p:spPr>
          <a:xfrm>
            <a:off x="0" y="0"/>
            <a:ext cx="12192000" cy="6858000"/>
          </a:xfrm>
          <a:prstGeom prst="rect">
            <a:avLst/>
          </a:prstGeom>
          <a:solidFill>
            <a:srgbClr val="8CC74B"/>
          </a:solidFill>
        </p:spPr>
      </p:pic>
      <p:sp>
        <p:nvSpPr>
          <p:cNvPr id="7" name="Freeform: Shape 45">
            <a:extLst>
              <a:ext uri="{FF2B5EF4-FFF2-40B4-BE49-F238E27FC236}">
                <a16:creationId xmlns:a16="http://schemas.microsoft.com/office/drawing/2014/main" id="{6FCB63FD-0D67-314B-8226-0FA3F6CDB066}"/>
              </a:ext>
            </a:extLst>
          </p:cNvPr>
          <p:cNvSpPr/>
          <p:nvPr userDrawn="1"/>
        </p:nvSpPr>
        <p:spPr>
          <a:xfrm flipH="1" flipV="1">
            <a:off x="0" y="5985163"/>
            <a:ext cx="976277" cy="884710"/>
          </a:xfrm>
          <a:custGeom>
            <a:avLst/>
            <a:gdLst>
              <a:gd name="connsiteX0" fmla="*/ 40554 w 952982"/>
              <a:gd name="connsiteY0" fmla="*/ 0 h 863600"/>
              <a:gd name="connsiteX1" fmla="*/ 952982 w 952982"/>
              <a:gd name="connsiteY1" fmla="*/ 0 h 863600"/>
              <a:gd name="connsiteX2" fmla="*/ 952982 w 952982"/>
              <a:gd name="connsiteY2" fmla="*/ 782126 h 863600"/>
              <a:gd name="connsiteX3" fmla="*/ 896285 w 952982"/>
              <a:gd name="connsiteY3" fmla="*/ 812900 h 863600"/>
              <a:gd name="connsiteX4" fmla="*/ 645160 w 952982"/>
              <a:gd name="connsiteY4" fmla="*/ 863600 h 863600"/>
              <a:gd name="connsiteX5" fmla="*/ 0 w 952982"/>
              <a:gd name="connsiteY5" fmla="*/ 218440 h 863600"/>
              <a:gd name="connsiteX6" fmla="*/ 13107 w 952982"/>
              <a:gd name="connsiteY6" fmla="*/ 88418 h 86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982" h="863600">
                <a:moveTo>
                  <a:pt x="40554" y="0"/>
                </a:moveTo>
                <a:lnTo>
                  <a:pt x="952982" y="0"/>
                </a:lnTo>
                <a:lnTo>
                  <a:pt x="952982" y="782126"/>
                </a:lnTo>
                <a:lnTo>
                  <a:pt x="896285" y="812900"/>
                </a:lnTo>
                <a:cubicBezTo>
                  <a:pt x="819100" y="845547"/>
                  <a:pt x="734238" y="863600"/>
                  <a:pt x="645160" y="863600"/>
                </a:cubicBezTo>
                <a:cubicBezTo>
                  <a:pt x="288848" y="863600"/>
                  <a:pt x="0" y="574752"/>
                  <a:pt x="0" y="218440"/>
                </a:cubicBezTo>
                <a:cubicBezTo>
                  <a:pt x="0" y="173901"/>
                  <a:pt x="4513" y="130416"/>
                  <a:pt x="13107" y="88418"/>
                </a:cubicBezTo>
                <a:close/>
              </a:path>
            </a:pathLst>
          </a:custGeom>
          <a:solidFill>
            <a:srgbClr val="89C1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defTabSz="914400" rtl="0" eaLnBrk="1" latinLnBrk="0" hangingPunct="1">
              <a:lnSpc>
                <a:spcPct val="100000"/>
              </a:lnSpc>
              <a:spcBef>
                <a:spcPts val="0"/>
              </a:spcBef>
              <a:spcAft>
                <a:spcPts val="0"/>
              </a:spcAft>
              <a:buClr>
                <a:srgbClr val="000000"/>
              </a:buClr>
              <a:buFont typeface="Arial"/>
            </a:pPr>
            <a:endParaRPr lang="en-US"/>
          </a:p>
        </p:txBody>
      </p:sp>
      <p:sp>
        <p:nvSpPr>
          <p:cNvPr id="8" name="Rectangle 7">
            <a:extLst>
              <a:ext uri="{FF2B5EF4-FFF2-40B4-BE49-F238E27FC236}">
                <a16:creationId xmlns:a16="http://schemas.microsoft.com/office/drawing/2014/main" id="{6C4C15EB-3DDF-6148-826C-2F46618CE10C}"/>
              </a:ext>
            </a:extLst>
          </p:cNvPr>
          <p:cNvSpPr/>
          <p:nvPr userDrawn="1"/>
        </p:nvSpPr>
        <p:spPr>
          <a:xfrm>
            <a:off x="100238" y="6293014"/>
            <a:ext cx="595458" cy="400110"/>
          </a:xfrm>
          <a:prstGeom prst="rect">
            <a:avLst/>
          </a:prstGeom>
        </p:spPr>
        <p:txBody>
          <a:bodyPr wrap="square">
            <a:spAutoFit/>
          </a:bodyPr>
          <a:lstStyle/>
          <a:p>
            <a:pPr algn="ctr"/>
            <a:fld id="{7E12A643-395D-4617-A88E-658F1AB3CB02}" type="slidenum">
              <a:rPr lang="en-US" sz="2000" b="1" i="0" u="none" smtClean="0">
                <a:solidFill>
                  <a:schemeClr val="bg1"/>
                </a:solidFill>
                <a:latin typeface="Heebo" pitchFamily="2" charset="-79"/>
                <a:ea typeface="Calibri Light" charset="0"/>
                <a:cs typeface="Heebo" pitchFamily="2" charset="-79"/>
              </a:rPr>
              <a:pPr algn="ctr"/>
              <a:t>‹#›</a:t>
            </a:fld>
            <a:endParaRPr lang="en-US" sz="2000" b="1" i="0" u="none" dirty="0">
              <a:solidFill>
                <a:schemeClr val="bg1"/>
              </a:solidFill>
              <a:latin typeface="Heebo" pitchFamily="2" charset="-79"/>
              <a:ea typeface="Calibri Light" charset="0"/>
              <a:cs typeface="Heebo" pitchFamily="2" charset="-79"/>
            </a:endParaRPr>
          </a:p>
        </p:txBody>
      </p:sp>
      <p:sp>
        <p:nvSpPr>
          <p:cNvPr id="5" name="Rectangle 4">
            <a:extLst>
              <a:ext uri="{FF2B5EF4-FFF2-40B4-BE49-F238E27FC236}">
                <a16:creationId xmlns:a16="http://schemas.microsoft.com/office/drawing/2014/main" id="{77AD444A-53BC-9D4F-AC9B-B1C1359269C9}"/>
              </a:ext>
            </a:extLst>
          </p:cNvPr>
          <p:cNvSpPr/>
          <p:nvPr userDrawn="1"/>
        </p:nvSpPr>
        <p:spPr>
          <a:xfrm>
            <a:off x="3026229" y="1039237"/>
            <a:ext cx="7819682" cy="6300186"/>
          </a:xfrm>
          <a:prstGeom prst="rect">
            <a:avLst/>
          </a:prstGeom>
        </p:spPr>
        <p:txBody>
          <a:bodyPr wrap="square">
            <a:spAutoFit/>
          </a:bodyPr>
          <a:lstStyle/>
          <a:p>
            <a:pPr marL="186262" algn="r" rtl="1">
              <a:lnSpc>
                <a:spcPct val="115000"/>
              </a:lnSpc>
              <a:buClr>
                <a:schemeClr val="accent2"/>
              </a:buClr>
              <a:buSzPts val="1400"/>
            </a:pPr>
            <a:r>
              <a:rPr lang="he-IL" sz="1600" b="1" dirty="0">
                <a:solidFill>
                  <a:srgbClr val="435369"/>
                </a:solidFill>
                <a:latin typeface="Heebo" pitchFamily="2" charset="-79"/>
                <a:cs typeface="Heebo" pitchFamily="2" charset="-79"/>
              </a:rPr>
              <a:t>לצרוך מוצרים שאינם חדשים - </a:t>
            </a:r>
            <a:r>
              <a:rPr lang="he-IL" sz="1600" dirty="0">
                <a:solidFill>
                  <a:srgbClr val="435369"/>
                </a:solidFill>
                <a:latin typeface="Heebo" pitchFamily="2" charset="-79"/>
                <a:cs typeface="Heebo" pitchFamily="2" charset="-79"/>
              </a:rPr>
              <a:t>אדם שקונה פריט משומש אינו קונה פריט חדש, ולכן לא מוסיף חפץ נוסף למעגל הפסולת. הדוגמאות לכך הן רבות: ספרים, בגדים, כלי מטבח ועוד מחנויות יד שנייה, שווקים ומכירות חצר.</a:t>
            </a:r>
          </a:p>
          <a:p>
            <a:pPr marL="186262" algn="r" rtl="1">
              <a:lnSpc>
                <a:spcPct val="115000"/>
              </a:lnSpc>
              <a:spcBef>
                <a:spcPts val="1200"/>
              </a:spcBef>
              <a:buClr>
                <a:schemeClr val="accent2"/>
              </a:buClr>
              <a:buSzPts val="1400"/>
            </a:pPr>
            <a:r>
              <a:rPr lang="he-IL" sz="1600" b="1" dirty="0">
                <a:solidFill>
                  <a:srgbClr val="435369"/>
                </a:solidFill>
                <a:latin typeface="Heebo" pitchFamily="2" charset="-79"/>
                <a:cs typeface="Heebo" pitchFamily="2" charset="-79"/>
              </a:rPr>
              <a:t>להפחית בכמות המוצר הנצרך -</a:t>
            </a:r>
            <a:r>
              <a:rPr lang="he-IL" sz="1600" dirty="0">
                <a:solidFill>
                  <a:srgbClr val="435369"/>
                </a:solidFill>
                <a:latin typeface="Heebo" pitchFamily="2" charset="-79"/>
                <a:cs typeface="Heebo" pitchFamily="2" charset="-79"/>
              </a:rPr>
              <a:t> אם מדובר במוצר שמתקלקל (כמו מזון, תרופות, צבע לקיר), קנו בכמות הדרושה לכם בלבד. אם צרכתם יותר מדי, שימו לב לכך לפני שהמוצר מתקלקל והעבירו אותו למישהו אחר. מוצרים שאינם מתקלקלים במהרה כדאי לקנות אותם באריזות גדולות מכיוון שייצור אריזה אחת גדולה דורשת פחות חומרי גלם מאשר מספר אריזות קטנות.</a:t>
            </a:r>
            <a:br>
              <a:rPr lang="he-IL" sz="1600" dirty="0">
                <a:solidFill>
                  <a:srgbClr val="435369"/>
                </a:solidFill>
                <a:latin typeface="Heebo" pitchFamily="2" charset="-79"/>
                <a:cs typeface="Heebo" pitchFamily="2" charset="-79"/>
              </a:rPr>
            </a:br>
            <a:endParaRPr lang="he-IL" sz="1600" dirty="0">
              <a:solidFill>
                <a:srgbClr val="435369"/>
              </a:solidFill>
              <a:latin typeface="Heebo" pitchFamily="2" charset="-79"/>
              <a:cs typeface="Heebo" pitchFamily="2" charset="-79"/>
            </a:endParaRPr>
          </a:p>
          <a:p>
            <a:pPr marL="186262" algn="r" rtl="1">
              <a:lnSpc>
                <a:spcPct val="115000"/>
              </a:lnSpc>
              <a:buClr>
                <a:schemeClr val="accent2"/>
              </a:buClr>
              <a:buSzPts val="1400"/>
            </a:pPr>
            <a:r>
              <a:rPr lang="he-IL" sz="1600" b="1" dirty="0">
                <a:solidFill>
                  <a:srgbClr val="435369"/>
                </a:solidFill>
                <a:latin typeface="Heebo" pitchFamily="2" charset="-79"/>
                <a:cs typeface="Heebo" pitchFamily="2" charset="-79"/>
              </a:rPr>
              <a:t>הקטנת השימוש בחשמל ובדלק -</a:t>
            </a:r>
            <a:r>
              <a:rPr lang="he-IL" sz="1600" dirty="0">
                <a:solidFill>
                  <a:srgbClr val="435369"/>
                </a:solidFill>
                <a:latin typeface="Heebo" pitchFamily="2" charset="-79"/>
                <a:cs typeface="Heebo" pitchFamily="2" charset="-79"/>
              </a:rPr>
              <a:t> עיקרון ההפחתה דורש מחשבה בכל שימוש שהוא. למשל, האם אפשר לנסוע בתחבורה הציבורית, לנסוע עם עוד אנשים באותו רכב, לרכוב על אופניים או ללכת ברגל במקום לנסוע במכונית מזהמת? צמצום השימוש במכשירים חשמליים ללא צורך יתרום גם הוא להפחתת צריכה.</a:t>
            </a:r>
            <a:br>
              <a:rPr lang="he-IL" sz="1600" dirty="0">
                <a:solidFill>
                  <a:srgbClr val="435369"/>
                </a:solidFill>
                <a:latin typeface="Heebo" pitchFamily="2" charset="-79"/>
                <a:cs typeface="Heebo" pitchFamily="2" charset="-79"/>
              </a:rPr>
            </a:br>
            <a:endParaRPr lang="he-IL" sz="1600" dirty="0">
              <a:solidFill>
                <a:srgbClr val="435369"/>
              </a:solidFill>
              <a:latin typeface="Heebo" pitchFamily="2" charset="-79"/>
              <a:cs typeface="Heebo" pitchFamily="2" charset="-79"/>
            </a:endParaRPr>
          </a:p>
          <a:p>
            <a:pPr marL="186262" algn="r" rtl="1">
              <a:lnSpc>
                <a:spcPct val="115000"/>
              </a:lnSpc>
              <a:buClr>
                <a:schemeClr val="accent2"/>
              </a:buClr>
              <a:buSzPts val="1400"/>
            </a:pPr>
            <a:r>
              <a:rPr lang="he-IL" sz="1600" b="1" dirty="0">
                <a:solidFill>
                  <a:srgbClr val="435369"/>
                </a:solidFill>
                <a:latin typeface="Heebo" pitchFamily="2" charset="-79"/>
                <a:cs typeface="Heebo" pitchFamily="2" charset="-79"/>
              </a:rPr>
              <a:t>מציאת פתרונות ביתיים יצירתיים למוצר דרוש -</a:t>
            </a:r>
            <a:r>
              <a:rPr lang="he-IL" sz="1600" dirty="0">
                <a:solidFill>
                  <a:srgbClr val="435369"/>
                </a:solidFill>
                <a:latin typeface="Heebo" pitchFamily="2" charset="-79"/>
                <a:cs typeface="Heebo" pitchFamily="2" charset="-79"/>
              </a:rPr>
              <a:t> אם דרוש לכם מוצר מסוים, ייצרו אותו בעצמכם או מצאו לו תחליף בבית, במקום ללכת לחנות ולקנות אותו מוכן. לדוגמא, יצירת </a:t>
            </a:r>
            <a:r>
              <a:rPr lang="he-IL" sz="1600" dirty="0" err="1">
                <a:solidFill>
                  <a:srgbClr val="435369"/>
                </a:solidFill>
                <a:latin typeface="Heebo" pitchFamily="2" charset="-79"/>
                <a:cs typeface="Heebo" pitchFamily="2" charset="-79"/>
              </a:rPr>
              <a:t>קומפוסט</a:t>
            </a:r>
            <a:r>
              <a:rPr lang="he-IL" sz="1600" dirty="0">
                <a:solidFill>
                  <a:srgbClr val="435369"/>
                </a:solidFill>
                <a:latin typeface="Heebo" pitchFamily="2" charset="-79"/>
                <a:cs typeface="Heebo" pitchFamily="2" charset="-79"/>
              </a:rPr>
              <a:t> מפסולת אורגנית ביתית במקום דשן קנוי. דוגמא נוספת - כאשר רוצים לתת מתנה ארוזה יפה, במקום לקנות כרטיס ברכה, נייר עטיפה וסרט, ניתן ליצור כרטיס ברכה ואריזה מחומרים שיש בבית.   </a:t>
            </a:r>
          </a:p>
          <a:p>
            <a:pPr>
              <a:spcBef>
                <a:spcPts val="1200"/>
              </a:spcBef>
            </a:pPr>
            <a:endParaRPr lang="he-IL" sz="1600" dirty="0">
              <a:solidFill>
                <a:srgbClr val="435369"/>
              </a:solidFill>
              <a:latin typeface="Heebo" pitchFamily="2" charset="-79"/>
              <a:cs typeface="Heebo" pitchFamily="2" charset="-79"/>
            </a:endParaRPr>
          </a:p>
          <a:p>
            <a:pPr marL="186262" algn="r" rtl="1">
              <a:lnSpc>
                <a:spcPct val="115000"/>
              </a:lnSpc>
              <a:buClr>
                <a:schemeClr val="accent2"/>
              </a:buClr>
              <a:buSzPts val="1400"/>
            </a:pPr>
            <a:endParaRPr lang="he-IL" sz="1600" dirty="0">
              <a:solidFill>
                <a:srgbClr val="435369"/>
              </a:solidFill>
              <a:latin typeface="Heebo" pitchFamily="2" charset="-79"/>
              <a:cs typeface="Heebo" pitchFamily="2" charset="-79"/>
            </a:endParaRPr>
          </a:p>
        </p:txBody>
      </p:sp>
      <p:sp>
        <p:nvSpPr>
          <p:cNvPr id="6" name="Google Shape;130;p21">
            <a:extLst>
              <a:ext uri="{FF2B5EF4-FFF2-40B4-BE49-F238E27FC236}">
                <a16:creationId xmlns:a16="http://schemas.microsoft.com/office/drawing/2014/main" id="{CCEE10B8-4958-2146-A0CC-A255BF0FE4D3}"/>
              </a:ext>
            </a:extLst>
          </p:cNvPr>
          <p:cNvSpPr txBox="1"/>
          <p:nvPr userDrawn="1"/>
        </p:nvSpPr>
        <p:spPr>
          <a:xfrm>
            <a:off x="941676" y="73684"/>
            <a:ext cx="10776800" cy="782128"/>
          </a:xfrm>
          <a:prstGeom prst="rect">
            <a:avLst/>
          </a:prstGeom>
          <a:noFill/>
          <a:ln>
            <a:noFill/>
          </a:ln>
        </p:spPr>
        <p:txBody>
          <a:bodyPr spcFirstLastPara="1" wrap="square" lIns="121900" tIns="121900" rIns="121900" bIns="121900" anchor="t" anchorCtr="0">
            <a:noAutofit/>
          </a:bodyPr>
          <a:lstStyle/>
          <a:p>
            <a:pPr algn="r" rtl="1">
              <a:lnSpc>
                <a:spcPct val="115000"/>
              </a:lnSpc>
              <a:buClr>
                <a:schemeClr val="dk1"/>
              </a:buClr>
              <a:buSzPts val="1100"/>
            </a:pPr>
            <a:r>
              <a:rPr lang="x-none" sz="4000" b="1" dirty="0">
                <a:solidFill>
                  <a:srgbClr val="435369"/>
                </a:solidFill>
                <a:latin typeface="Heebo" pitchFamily="2" charset="-79"/>
                <a:cs typeface="Heebo" pitchFamily="2" charset="-79"/>
              </a:rPr>
              <a:t>הפחתה – איך עושים את זה?</a:t>
            </a:r>
            <a:endParaRPr sz="4000" b="1" dirty="0">
              <a:solidFill>
                <a:srgbClr val="435369"/>
              </a:solidFill>
              <a:latin typeface="Heebo" pitchFamily="2" charset="-79"/>
              <a:cs typeface="Heebo" pitchFamily="2" charset="-79"/>
            </a:endParaRPr>
          </a:p>
          <a:p>
            <a:pPr algn="r" rtl="1">
              <a:lnSpc>
                <a:spcPct val="115000"/>
              </a:lnSpc>
              <a:buClr>
                <a:schemeClr val="dk1"/>
              </a:buClr>
              <a:buSzPts val="1100"/>
            </a:pPr>
            <a:endParaRPr sz="1500" dirty="0">
              <a:solidFill>
                <a:schemeClr val="accent2"/>
              </a:solidFill>
            </a:endParaRPr>
          </a:p>
          <a:p>
            <a:pPr marL="609585" algn="r" rtl="1">
              <a:lnSpc>
                <a:spcPct val="115000"/>
              </a:lnSpc>
              <a:spcBef>
                <a:spcPts val="1200"/>
              </a:spcBef>
            </a:pPr>
            <a:endParaRPr sz="1500" dirty="0">
              <a:solidFill>
                <a:schemeClr val="accent2"/>
              </a:solidFill>
            </a:endParaRPr>
          </a:p>
          <a:p>
            <a:pPr>
              <a:spcBef>
                <a:spcPts val="1200"/>
              </a:spcBef>
            </a:pPr>
            <a:endParaRPr sz="1500" dirty="0"/>
          </a:p>
        </p:txBody>
      </p:sp>
      <p:sp>
        <p:nvSpPr>
          <p:cNvPr id="9" name="Rectangle 8">
            <a:extLst>
              <a:ext uri="{FF2B5EF4-FFF2-40B4-BE49-F238E27FC236}">
                <a16:creationId xmlns:a16="http://schemas.microsoft.com/office/drawing/2014/main" id="{03EBEB6D-5D73-3A4B-86CD-F87AA84405F7}"/>
              </a:ext>
            </a:extLst>
          </p:cNvPr>
          <p:cNvSpPr/>
          <p:nvPr userDrawn="1"/>
        </p:nvSpPr>
        <p:spPr>
          <a:xfrm rot="10800000">
            <a:off x="3341914" y="856880"/>
            <a:ext cx="8224161" cy="68172"/>
          </a:xfrm>
          <a:prstGeom prst="rect">
            <a:avLst/>
          </a:prstGeom>
          <a:gradFill>
            <a:gsLst>
              <a:gs pos="100000">
                <a:srgbClr val="74A73B"/>
              </a:gs>
              <a:gs pos="0">
                <a:srgbClr val="92D050">
                  <a:alpha val="17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292100" algn="ctr" rtl="1">
              <a:lnSpc>
                <a:spcPct val="100000"/>
              </a:lnSpc>
              <a:spcBef>
                <a:spcPts val="0"/>
              </a:spcBef>
              <a:spcAft>
                <a:spcPts val="0"/>
              </a:spcAft>
              <a:buClr>
                <a:srgbClr val="000000"/>
              </a:buClr>
              <a:buFont typeface="Arial"/>
            </a:pPr>
            <a:endParaRPr lang="aa-ET" sz="2000">
              <a:solidFill>
                <a:schemeClr val="dk2"/>
              </a:solidFill>
              <a:latin typeface="Heebo" pitchFamily="2" charset="-79"/>
              <a:cs typeface="Heebo" pitchFamily="2" charset="-79"/>
            </a:endParaRPr>
          </a:p>
        </p:txBody>
      </p:sp>
      <p:sp>
        <p:nvSpPr>
          <p:cNvPr id="10" name="Oval 41">
            <a:extLst>
              <a:ext uri="{FF2B5EF4-FFF2-40B4-BE49-F238E27FC236}">
                <a16:creationId xmlns:a16="http://schemas.microsoft.com/office/drawing/2014/main" id="{023BDE1B-CE70-EC4C-8BF2-901CA9F8F8F0}"/>
              </a:ext>
            </a:extLst>
          </p:cNvPr>
          <p:cNvSpPr>
            <a:spLocks noChangeArrowheads="1"/>
          </p:cNvSpPr>
          <p:nvPr userDrawn="1"/>
        </p:nvSpPr>
        <p:spPr bwMode="auto">
          <a:xfrm>
            <a:off x="10747940" y="1126067"/>
            <a:ext cx="850792" cy="852508"/>
          </a:xfrm>
          <a:prstGeom prst="ellipse">
            <a:avLst/>
          </a:prstGeom>
          <a:solidFill>
            <a:srgbClr val="8CC74B"/>
          </a:solidFill>
          <a:ln>
            <a:noFill/>
          </a:ln>
        </p:spPr>
        <p:txBody>
          <a:bodyPr vert="horz" wrap="square" lIns="45708" tIns="22854" rIns="45708" bIns="22854" numCol="1" anchor="t" anchorCtr="0" compatLnSpc="1">
            <a:prstTxWarp prst="textNoShape">
              <a:avLst/>
            </a:prstTxWarp>
          </a:bodyPr>
          <a:lstStyle/>
          <a:p>
            <a:pPr marL="0" marR="0" algn="r" defTabSz="914400" rtl="1" eaLnBrk="1" latinLnBrk="0" hangingPunct="1">
              <a:lnSpc>
                <a:spcPct val="100000"/>
              </a:lnSpc>
              <a:spcBef>
                <a:spcPts val="0"/>
              </a:spcBef>
              <a:spcAft>
                <a:spcPts val="0"/>
              </a:spcAft>
              <a:buClr>
                <a:srgbClr val="000000"/>
              </a:buClr>
              <a:buFont typeface="Arial"/>
            </a:pPr>
            <a:endParaRPr lang="en-US" b="1" dirty="0">
              <a:latin typeface="+mj-lt"/>
            </a:endParaRPr>
          </a:p>
        </p:txBody>
      </p:sp>
      <p:sp>
        <p:nvSpPr>
          <p:cNvPr id="11" name="Oval 41">
            <a:extLst>
              <a:ext uri="{FF2B5EF4-FFF2-40B4-BE49-F238E27FC236}">
                <a16:creationId xmlns:a16="http://schemas.microsoft.com/office/drawing/2014/main" id="{B5031D48-10C7-EC41-9490-604F0B53FA06}"/>
              </a:ext>
            </a:extLst>
          </p:cNvPr>
          <p:cNvSpPr>
            <a:spLocks noChangeArrowheads="1"/>
          </p:cNvSpPr>
          <p:nvPr userDrawn="1"/>
        </p:nvSpPr>
        <p:spPr bwMode="auto">
          <a:xfrm>
            <a:off x="10747940" y="2377927"/>
            <a:ext cx="850792" cy="852508"/>
          </a:xfrm>
          <a:prstGeom prst="ellipse">
            <a:avLst/>
          </a:prstGeom>
          <a:solidFill>
            <a:srgbClr val="8CC74B"/>
          </a:solidFill>
          <a:ln>
            <a:noFill/>
          </a:ln>
        </p:spPr>
        <p:txBody>
          <a:bodyPr vert="horz" wrap="square" lIns="45708" tIns="22854" rIns="45708" bIns="22854" numCol="1" anchor="t" anchorCtr="0" compatLnSpc="1">
            <a:prstTxWarp prst="textNoShape">
              <a:avLst/>
            </a:prstTxWarp>
          </a:bodyPr>
          <a:lstStyle/>
          <a:p>
            <a:pPr marL="0" marR="0" algn="r" defTabSz="914400" rtl="1" eaLnBrk="1" latinLnBrk="0" hangingPunct="1">
              <a:lnSpc>
                <a:spcPct val="100000"/>
              </a:lnSpc>
              <a:spcBef>
                <a:spcPts val="0"/>
              </a:spcBef>
              <a:spcAft>
                <a:spcPts val="0"/>
              </a:spcAft>
              <a:buClr>
                <a:srgbClr val="000000"/>
              </a:buClr>
              <a:buFont typeface="Arial"/>
            </a:pPr>
            <a:endParaRPr lang="en-US" b="1" dirty="0">
              <a:latin typeface="+mj-lt"/>
            </a:endParaRPr>
          </a:p>
        </p:txBody>
      </p:sp>
      <p:sp>
        <p:nvSpPr>
          <p:cNvPr id="12" name="Oval 41">
            <a:extLst>
              <a:ext uri="{FF2B5EF4-FFF2-40B4-BE49-F238E27FC236}">
                <a16:creationId xmlns:a16="http://schemas.microsoft.com/office/drawing/2014/main" id="{C73BFF9C-90E2-9A49-9DD4-049E2CA3C998}"/>
              </a:ext>
            </a:extLst>
          </p:cNvPr>
          <p:cNvSpPr>
            <a:spLocks noChangeArrowheads="1"/>
          </p:cNvSpPr>
          <p:nvPr userDrawn="1"/>
        </p:nvSpPr>
        <p:spPr bwMode="auto">
          <a:xfrm>
            <a:off x="10747940" y="3771299"/>
            <a:ext cx="850792" cy="852508"/>
          </a:xfrm>
          <a:prstGeom prst="ellipse">
            <a:avLst/>
          </a:prstGeom>
          <a:solidFill>
            <a:srgbClr val="8CC74B"/>
          </a:solidFill>
          <a:ln>
            <a:noFill/>
          </a:ln>
        </p:spPr>
        <p:txBody>
          <a:bodyPr vert="horz" wrap="square" lIns="45708" tIns="22854" rIns="45708" bIns="22854" numCol="1" anchor="t" anchorCtr="0" compatLnSpc="1">
            <a:prstTxWarp prst="textNoShape">
              <a:avLst/>
            </a:prstTxWarp>
          </a:bodyPr>
          <a:lstStyle/>
          <a:p>
            <a:pPr marL="0" marR="0" algn="r" defTabSz="914400" rtl="1" eaLnBrk="1" latinLnBrk="0" hangingPunct="1">
              <a:lnSpc>
                <a:spcPct val="100000"/>
              </a:lnSpc>
              <a:spcBef>
                <a:spcPts val="0"/>
              </a:spcBef>
              <a:spcAft>
                <a:spcPts val="0"/>
              </a:spcAft>
              <a:buClr>
                <a:srgbClr val="000000"/>
              </a:buClr>
              <a:buFont typeface="Arial"/>
            </a:pPr>
            <a:endParaRPr lang="en-US" b="1" dirty="0">
              <a:latin typeface="+mj-lt"/>
            </a:endParaRPr>
          </a:p>
        </p:txBody>
      </p:sp>
      <p:sp>
        <p:nvSpPr>
          <p:cNvPr id="13" name="Oval 41">
            <a:extLst>
              <a:ext uri="{FF2B5EF4-FFF2-40B4-BE49-F238E27FC236}">
                <a16:creationId xmlns:a16="http://schemas.microsoft.com/office/drawing/2014/main" id="{7C9B817E-1B7F-E244-8C82-FD79470EB4CE}"/>
              </a:ext>
            </a:extLst>
          </p:cNvPr>
          <p:cNvSpPr>
            <a:spLocks noChangeArrowheads="1"/>
          </p:cNvSpPr>
          <p:nvPr userDrawn="1"/>
        </p:nvSpPr>
        <p:spPr bwMode="auto">
          <a:xfrm>
            <a:off x="10747940" y="5251754"/>
            <a:ext cx="850792" cy="852508"/>
          </a:xfrm>
          <a:prstGeom prst="ellipse">
            <a:avLst/>
          </a:prstGeom>
          <a:solidFill>
            <a:srgbClr val="8CC74B"/>
          </a:solidFill>
          <a:ln>
            <a:noFill/>
          </a:ln>
        </p:spPr>
        <p:txBody>
          <a:bodyPr vert="horz" wrap="square" lIns="45708" tIns="22854" rIns="45708" bIns="22854" numCol="1" anchor="t" anchorCtr="0" compatLnSpc="1">
            <a:prstTxWarp prst="textNoShape">
              <a:avLst/>
            </a:prstTxWarp>
          </a:bodyPr>
          <a:lstStyle/>
          <a:p>
            <a:pPr marL="0" marR="0" algn="r" defTabSz="914400" rtl="1" eaLnBrk="1" latinLnBrk="0" hangingPunct="1">
              <a:lnSpc>
                <a:spcPct val="100000"/>
              </a:lnSpc>
              <a:spcBef>
                <a:spcPts val="0"/>
              </a:spcBef>
              <a:spcAft>
                <a:spcPts val="0"/>
              </a:spcAft>
              <a:buClr>
                <a:srgbClr val="000000"/>
              </a:buClr>
              <a:buFont typeface="Arial"/>
            </a:pPr>
            <a:endParaRPr lang="en-US" b="1" dirty="0">
              <a:latin typeface="+mj-lt"/>
            </a:endParaRPr>
          </a:p>
        </p:txBody>
      </p:sp>
      <p:pic>
        <p:nvPicPr>
          <p:cNvPr id="14" name="Graphic 13">
            <a:extLst>
              <a:ext uri="{FF2B5EF4-FFF2-40B4-BE49-F238E27FC236}">
                <a16:creationId xmlns:a16="http://schemas.microsoft.com/office/drawing/2014/main" id="{8CAB7CBE-CE4A-AB45-9548-B1B30CAAB128}"/>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889455" y="1313580"/>
            <a:ext cx="580367" cy="525555"/>
          </a:xfrm>
          <a:prstGeom prst="rect">
            <a:avLst/>
          </a:prstGeom>
        </p:spPr>
      </p:pic>
      <p:pic>
        <p:nvPicPr>
          <p:cNvPr id="15" name="Graphic 14">
            <a:extLst>
              <a:ext uri="{FF2B5EF4-FFF2-40B4-BE49-F238E27FC236}">
                <a16:creationId xmlns:a16="http://schemas.microsoft.com/office/drawing/2014/main" id="{0126A3EC-0A1B-A544-B20F-51DC735FF8C5}"/>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958313" y="2524733"/>
            <a:ext cx="430045" cy="607214"/>
          </a:xfrm>
          <a:prstGeom prst="rect">
            <a:avLst/>
          </a:prstGeom>
        </p:spPr>
      </p:pic>
      <p:pic>
        <p:nvPicPr>
          <p:cNvPr id="16" name="Graphic 15">
            <a:extLst>
              <a:ext uri="{FF2B5EF4-FFF2-40B4-BE49-F238E27FC236}">
                <a16:creationId xmlns:a16="http://schemas.microsoft.com/office/drawing/2014/main" id="{139CFB3D-2558-C544-87B9-7E88AF3B82B3}"/>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flipH="1">
            <a:off x="10842175" y="3982501"/>
            <a:ext cx="723900" cy="413657"/>
          </a:xfrm>
          <a:prstGeom prst="rect">
            <a:avLst/>
          </a:prstGeom>
        </p:spPr>
      </p:pic>
      <p:pic>
        <p:nvPicPr>
          <p:cNvPr id="17" name="Graphic 16">
            <a:extLst>
              <a:ext uri="{FF2B5EF4-FFF2-40B4-BE49-F238E27FC236}">
                <a16:creationId xmlns:a16="http://schemas.microsoft.com/office/drawing/2014/main" id="{871ADF35-EA68-1F43-B188-084CE6BF0F7D}"/>
              </a:ext>
            </a:extLst>
          </p:cNvPr>
          <p:cNvPicPr>
            <a:picLocks noChangeAspect="1"/>
          </p:cNvPicPr>
          <p:nvPr userDrawn="1"/>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flipH="1">
            <a:off x="10896737" y="5396692"/>
            <a:ext cx="529540" cy="530749"/>
          </a:xfrm>
          <a:prstGeom prst="rect">
            <a:avLst/>
          </a:prstGeom>
        </p:spPr>
      </p:pic>
      <p:pic>
        <p:nvPicPr>
          <p:cNvPr id="18" name="Graphic 17">
            <a:extLst>
              <a:ext uri="{FF2B5EF4-FFF2-40B4-BE49-F238E27FC236}">
                <a16:creationId xmlns:a16="http://schemas.microsoft.com/office/drawing/2014/main" id="{8FB676B4-FA87-CE4B-B5E4-FCFE9A172E93}"/>
              </a:ext>
            </a:extLst>
          </p:cNvPr>
          <p:cNvPicPr>
            <a:picLocks noChangeAspect="1"/>
          </p:cNvPicPr>
          <p:nvPr userDrawn="1"/>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650490" y="1276710"/>
            <a:ext cx="2263337" cy="3554146"/>
          </a:xfrm>
          <a:prstGeom prst="rect">
            <a:avLst/>
          </a:prstGeom>
        </p:spPr>
      </p:pic>
      <p:pic>
        <p:nvPicPr>
          <p:cNvPr id="19" name="Picture 18">
            <a:extLst>
              <a:ext uri="{FF2B5EF4-FFF2-40B4-BE49-F238E27FC236}">
                <a16:creationId xmlns:a16="http://schemas.microsoft.com/office/drawing/2014/main" id="{0E1E761E-425A-7844-B4DF-69DA4611A6F5}"/>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l="4869" t="9842"/>
          <a:stretch/>
        </p:blipFill>
        <p:spPr>
          <a:xfrm>
            <a:off x="-1568" y="0"/>
            <a:ext cx="1758146" cy="833121"/>
          </a:xfrm>
          <a:prstGeom prst="rect">
            <a:avLst/>
          </a:prstGeom>
        </p:spPr>
      </p:pic>
      <p:pic>
        <p:nvPicPr>
          <p:cNvPr id="20" name="Picture 19">
            <a:extLst>
              <a:ext uri="{FF2B5EF4-FFF2-40B4-BE49-F238E27FC236}">
                <a16:creationId xmlns:a16="http://schemas.microsoft.com/office/drawing/2014/main" id="{E456E647-3F80-F440-AB95-9C2FAE25A760}"/>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645513" y="124460"/>
            <a:ext cx="736600" cy="515620"/>
          </a:xfrm>
          <a:prstGeom prst="rect">
            <a:avLst/>
          </a:prstGeom>
        </p:spPr>
      </p:pic>
    </p:spTree>
    <p:extLst>
      <p:ext uri="{BB962C8B-B14F-4D97-AF65-F5344CB8AC3E}">
        <p14:creationId xmlns:p14="http://schemas.microsoft.com/office/powerpoint/2010/main" val="7301522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D8886936-DDD3-FD48-BAC4-971DDDEBF919}"/>
              </a:ext>
            </a:extLst>
          </p:cNvPr>
          <p:cNvPicPr>
            <a:picLocks noChangeAspect="1"/>
          </p:cNvPicPr>
          <p:nvPr userDrawn="1"/>
        </p:nvPicPr>
        <p:blipFill>
          <a:blip r:embed="rId2" cstate="screen">
            <a:extLst>
              <a:ext uri="{28A0092B-C50C-407E-A947-70E740481C1C}">
                <a14:useLocalDpi xmlns:a14="http://schemas.microsoft.com/office/drawing/2010/main"/>
              </a:ext>
            </a:extLst>
          </a:blip>
          <a:srcRect t="7850" b="7850"/>
          <a:stretch>
            <a:fillRect/>
          </a:stretch>
        </p:blipFill>
        <p:spPr>
          <a:xfrm>
            <a:off x="0" y="0"/>
            <a:ext cx="12192000" cy="6858000"/>
          </a:xfrm>
          <a:prstGeom prst="rect">
            <a:avLst/>
          </a:prstGeom>
          <a:solidFill>
            <a:srgbClr val="8CC74B"/>
          </a:solidFill>
        </p:spPr>
      </p:pic>
      <p:sp>
        <p:nvSpPr>
          <p:cNvPr id="7" name="Freeform: Shape 45">
            <a:extLst>
              <a:ext uri="{FF2B5EF4-FFF2-40B4-BE49-F238E27FC236}">
                <a16:creationId xmlns:a16="http://schemas.microsoft.com/office/drawing/2014/main" id="{6FCB63FD-0D67-314B-8226-0FA3F6CDB066}"/>
              </a:ext>
            </a:extLst>
          </p:cNvPr>
          <p:cNvSpPr/>
          <p:nvPr userDrawn="1"/>
        </p:nvSpPr>
        <p:spPr>
          <a:xfrm flipH="1" flipV="1">
            <a:off x="0" y="5985163"/>
            <a:ext cx="976277" cy="884710"/>
          </a:xfrm>
          <a:custGeom>
            <a:avLst/>
            <a:gdLst>
              <a:gd name="connsiteX0" fmla="*/ 40554 w 952982"/>
              <a:gd name="connsiteY0" fmla="*/ 0 h 863600"/>
              <a:gd name="connsiteX1" fmla="*/ 952982 w 952982"/>
              <a:gd name="connsiteY1" fmla="*/ 0 h 863600"/>
              <a:gd name="connsiteX2" fmla="*/ 952982 w 952982"/>
              <a:gd name="connsiteY2" fmla="*/ 782126 h 863600"/>
              <a:gd name="connsiteX3" fmla="*/ 896285 w 952982"/>
              <a:gd name="connsiteY3" fmla="*/ 812900 h 863600"/>
              <a:gd name="connsiteX4" fmla="*/ 645160 w 952982"/>
              <a:gd name="connsiteY4" fmla="*/ 863600 h 863600"/>
              <a:gd name="connsiteX5" fmla="*/ 0 w 952982"/>
              <a:gd name="connsiteY5" fmla="*/ 218440 h 863600"/>
              <a:gd name="connsiteX6" fmla="*/ 13107 w 952982"/>
              <a:gd name="connsiteY6" fmla="*/ 88418 h 86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982" h="863600">
                <a:moveTo>
                  <a:pt x="40554" y="0"/>
                </a:moveTo>
                <a:lnTo>
                  <a:pt x="952982" y="0"/>
                </a:lnTo>
                <a:lnTo>
                  <a:pt x="952982" y="782126"/>
                </a:lnTo>
                <a:lnTo>
                  <a:pt x="896285" y="812900"/>
                </a:lnTo>
                <a:cubicBezTo>
                  <a:pt x="819100" y="845547"/>
                  <a:pt x="734238" y="863600"/>
                  <a:pt x="645160" y="863600"/>
                </a:cubicBezTo>
                <a:cubicBezTo>
                  <a:pt x="288848" y="863600"/>
                  <a:pt x="0" y="574752"/>
                  <a:pt x="0" y="218440"/>
                </a:cubicBezTo>
                <a:cubicBezTo>
                  <a:pt x="0" y="173901"/>
                  <a:pt x="4513" y="130416"/>
                  <a:pt x="13107" y="88418"/>
                </a:cubicBezTo>
                <a:close/>
              </a:path>
            </a:pathLst>
          </a:custGeom>
          <a:solidFill>
            <a:srgbClr val="89C1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defTabSz="914400" rtl="0" eaLnBrk="1" latinLnBrk="0" hangingPunct="1">
              <a:lnSpc>
                <a:spcPct val="100000"/>
              </a:lnSpc>
              <a:spcBef>
                <a:spcPts val="0"/>
              </a:spcBef>
              <a:spcAft>
                <a:spcPts val="0"/>
              </a:spcAft>
              <a:buClr>
                <a:srgbClr val="000000"/>
              </a:buClr>
              <a:buFont typeface="Arial"/>
            </a:pPr>
            <a:endParaRPr lang="en-US"/>
          </a:p>
        </p:txBody>
      </p:sp>
      <p:sp>
        <p:nvSpPr>
          <p:cNvPr id="8" name="Rectangle 7">
            <a:extLst>
              <a:ext uri="{FF2B5EF4-FFF2-40B4-BE49-F238E27FC236}">
                <a16:creationId xmlns:a16="http://schemas.microsoft.com/office/drawing/2014/main" id="{6C4C15EB-3DDF-6148-826C-2F46618CE10C}"/>
              </a:ext>
            </a:extLst>
          </p:cNvPr>
          <p:cNvSpPr/>
          <p:nvPr userDrawn="1"/>
        </p:nvSpPr>
        <p:spPr>
          <a:xfrm>
            <a:off x="100238" y="6293014"/>
            <a:ext cx="595458" cy="400110"/>
          </a:xfrm>
          <a:prstGeom prst="rect">
            <a:avLst/>
          </a:prstGeom>
        </p:spPr>
        <p:txBody>
          <a:bodyPr wrap="square">
            <a:spAutoFit/>
          </a:bodyPr>
          <a:lstStyle/>
          <a:p>
            <a:pPr algn="ctr"/>
            <a:fld id="{7E12A643-395D-4617-A88E-658F1AB3CB02}" type="slidenum">
              <a:rPr lang="en-US" sz="2000" b="1" i="0" u="none" smtClean="0">
                <a:solidFill>
                  <a:schemeClr val="bg1"/>
                </a:solidFill>
                <a:latin typeface="Heebo" pitchFamily="2" charset="-79"/>
                <a:ea typeface="Calibri Light" charset="0"/>
                <a:cs typeface="Heebo" pitchFamily="2" charset="-79"/>
              </a:rPr>
              <a:pPr algn="ctr"/>
              <a:t>‹#›</a:t>
            </a:fld>
            <a:endParaRPr lang="en-US" sz="2000" b="1" i="0" u="none" dirty="0">
              <a:solidFill>
                <a:schemeClr val="bg1"/>
              </a:solidFill>
              <a:latin typeface="Heebo" pitchFamily="2" charset="-79"/>
              <a:ea typeface="Calibri Light" charset="0"/>
              <a:cs typeface="Heebo" pitchFamily="2" charset="-79"/>
            </a:endParaRPr>
          </a:p>
        </p:txBody>
      </p:sp>
      <p:sp>
        <p:nvSpPr>
          <p:cNvPr id="5" name="Google Shape;141;p23">
            <a:extLst>
              <a:ext uri="{FF2B5EF4-FFF2-40B4-BE49-F238E27FC236}">
                <a16:creationId xmlns:a16="http://schemas.microsoft.com/office/drawing/2014/main" id="{19A56052-E703-804A-9BD1-B9F15C397321}"/>
              </a:ext>
            </a:extLst>
          </p:cNvPr>
          <p:cNvSpPr txBox="1"/>
          <p:nvPr userDrawn="1"/>
        </p:nvSpPr>
        <p:spPr>
          <a:xfrm>
            <a:off x="5123467" y="412575"/>
            <a:ext cx="6553600" cy="779400"/>
          </a:xfrm>
          <a:prstGeom prst="rect">
            <a:avLst/>
          </a:prstGeom>
          <a:noFill/>
          <a:ln>
            <a:noFill/>
          </a:ln>
        </p:spPr>
        <p:txBody>
          <a:bodyPr spcFirstLastPara="1" wrap="square" lIns="121900" tIns="121900" rIns="121900" bIns="121900" anchor="t" anchorCtr="0">
            <a:noAutofit/>
          </a:bodyPr>
          <a:lstStyle/>
          <a:p>
            <a:pPr algn="r" rtl="1"/>
            <a:r>
              <a:rPr lang="x-none" sz="4000" b="1" dirty="0">
                <a:solidFill>
                  <a:srgbClr val="435369"/>
                </a:solidFill>
                <a:latin typeface="Heebo" pitchFamily="2" charset="-79"/>
                <a:cs typeface="Heebo" pitchFamily="2" charset="-79"/>
              </a:rPr>
              <a:t>הפחתה במקור- </a:t>
            </a:r>
            <a:r>
              <a:rPr lang="x-none" sz="4000" b="1">
                <a:solidFill>
                  <a:srgbClr val="435369"/>
                </a:solidFill>
                <a:latin typeface="Heebo" pitchFamily="2" charset="-79"/>
                <a:cs typeface="Heebo" pitchFamily="2" charset="-79"/>
              </a:rPr>
              <a:t>מה הבעיה?</a:t>
            </a:r>
            <a:endParaRPr sz="4000" b="1" dirty="0">
              <a:solidFill>
                <a:srgbClr val="435369"/>
              </a:solidFill>
              <a:latin typeface="Heebo" pitchFamily="2" charset="-79"/>
              <a:cs typeface="Heebo" pitchFamily="2" charset="-79"/>
            </a:endParaRPr>
          </a:p>
        </p:txBody>
      </p:sp>
      <p:sp>
        <p:nvSpPr>
          <p:cNvPr id="6" name="Google Shape;142;p23">
            <a:extLst>
              <a:ext uri="{FF2B5EF4-FFF2-40B4-BE49-F238E27FC236}">
                <a16:creationId xmlns:a16="http://schemas.microsoft.com/office/drawing/2014/main" id="{15A49D5E-F4D3-214F-B923-13E76BD5DF90}"/>
              </a:ext>
            </a:extLst>
          </p:cNvPr>
          <p:cNvSpPr txBox="1"/>
          <p:nvPr userDrawn="1"/>
        </p:nvSpPr>
        <p:spPr>
          <a:xfrm>
            <a:off x="1352267" y="1180826"/>
            <a:ext cx="10324800" cy="959600"/>
          </a:xfrm>
          <a:prstGeom prst="rect">
            <a:avLst/>
          </a:prstGeom>
          <a:noFill/>
          <a:ln>
            <a:noFill/>
          </a:ln>
        </p:spPr>
        <p:txBody>
          <a:bodyPr spcFirstLastPara="1" wrap="square" lIns="121900" tIns="121900" rIns="121900" bIns="121900" anchor="t" anchorCtr="0">
            <a:noAutofit/>
          </a:bodyPr>
          <a:lstStyle/>
          <a:p>
            <a:pPr algn="r" rtl="1">
              <a:lnSpc>
                <a:spcPts val="2200"/>
              </a:lnSpc>
            </a:pPr>
            <a:r>
              <a:rPr lang="x-none" sz="1800" dirty="0">
                <a:solidFill>
                  <a:srgbClr val="435369"/>
                </a:solidFill>
                <a:latin typeface="Heebo" pitchFamily="2" charset="-79"/>
                <a:cs typeface="Heebo" pitchFamily="2" charset="-79"/>
              </a:rPr>
              <a:t>מבחינה סביבתית הטיפול הנכון ביותר בפסולת הוא מניעתה</a:t>
            </a:r>
            <a:r>
              <a:rPr lang="he-IL" sz="1800" dirty="0">
                <a:solidFill>
                  <a:srgbClr val="435369"/>
                </a:solidFill>
                <a:latin typeface="Heebo" pitchFamily="2" charset="-79"/>
                <a:cs typeface="Heebo" pitchFamily="2" charset="-79"/>
              </a:rPr>
              <a:t>, </a:t>
            </a:r>
            <a:r>
              <a:rPr lang="x-none" sz="1800" dirty="0">
                <a:solidFill>
                  <a:srgbClr val="435369"/>
                </a:solidFill>
                <a:latin typeface="Heebo" pitchFamily="2" charset="-79"/>
                <a:cs typeface="Heebo" pitchFamily="2" charset="-79"/>
              </a:rPr>
              <a:t>למה זה כל כך קשה לעשות זאת? </a:t>
            </a:r>
            <a:br>
              <a:rPr lang="en-US" sz="1800" dirty="0">
                <a:solidFill>
                  <a:srgbClr val="435369"/>
                </a:solidFill>
                <a:latin typeface="Heebo" pitchFamily="2" charset="-79"/>
                <a:cs typeface="Heebo" pitchFamily="2" charset="-79"/>
              </a:rPr>
            </a:br>
            <a:r>
              <a:rPr lang="x-none" sz="1800" dirty="0">
                <a:solidFill>
                  <a:srgbClr val="435369"/>
                </a:solidFill>
                <a:latin typeface="Heebo" pitchFamily="2" charset="-79"/>
                <a:cs typeface="Heebo" pitchFamily="2" charset="-79"/>
              </a:rPr>
              <a:t>חשבו על שלוש סיבות: </a:t>
            </a:r>
            <a:endParaRPr sz="1800" dirty="0">
              <a:solidFill>
                <a:srgbClr val="435369"/>
              </a:solidFill>
              <a:latin typeface="Heebo" pitchFamily="2" charset="-79"/>
              <a:cs typeface="Heebo" pitchFamily="2" charset="-79"/>
            </a:endParaRPr>
          </a:p>
        </p:txBody>
      </p:sp>
      <p:sp>
        <p:nvSpPr>
          <p:cNvPr id="9" name="Rectangle 8">
            <a:extLst>
              <a:ext uri="{FF2B5EF4-FFF2-40B4-BE49-F238E27FC236}">
                <a16:creationId xmlns:a16="http://schemas.microsoft.com/office/drawing/2014/main" id="{695AFF79-A0DC-F74E-A08A-1AB59A8690F1}"/>
              </a:ext>
            </a:extLst>
          </p:cNvPr>
          <p:cNvSpPr/>
          <p:nvPr userDrawn="1"/>
        </p:nvSpPr>
        <p:spPr>
          <a:xfrm rot="10800000">
            <a:off x="3135085" y="1129022"/>
            <a:ext cx="8430989" cy="62953"/>
          </a:xfrm>
          <a:prstGeom prst="rect">
            <a:avLst/>
          </a:prstGeom>
          <a:gradFill>
            <a:gsLst>
              <a:gs pos="100000">
                <a:srgbClr val="74A73B"/>
              </a:gs>
              <a:gs pos="0">
                <a:srgbClr val="92D050">
                  <a:alpha val="17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292100" algn="ctr" rtl="0">
              <a:lnSpc>
                <a:spcPct val="100000"/>
              </a:lnSpc>
              <a:spcBef>
                <a:spcPts val="0"/>
              </a:spcBef>
              <a:spcAft>
                <a:spcPts val="0"/>
              </a:spcAft>
              <a:buClr>
                <a:srgbClr val="000000"/>
              </a:buClr>
              <a:buFont typeface="Arial"/>
            </a:pPr>
            <a:endParaRPr lang="aa-ET" sz="2000">
              <a:solidFill>
                <a:schemeClr val="dk2"/>
              </a:solidFill>
              <a:latin typeface="Heebo" pitchFamily="2" charset="-79"/>
              <a:cs typeface="Heebo" pitchFamily="2" charset="-79"/>
            </a:endParaRPr>
          </a:p>
        </p:txBody>
      </p:sp>
      <p:grpSp>
        <p:nvGrpSpPr>
          <p:cNvPr id="10" name="Group 9">
            <a:extLst>
              <a:ext uri="{FF2B5EF4-FFF2-40B4-BE49-F238E27FC236}">
                <a16:creationId xmlns:a16="http://schemas.microsoft.com/office/drawing/2014/main" id="{93CDAEFD-6666-5441-ACA7-27914772383B}"/>
              </a:ext>
            </a:extLst>
          </p:cNvPr>
          <p:cNvGrpSpPr/>
          <p:nvPr userDrawn="1"/>
        </p:nvGrpSpPr>
        <p:grpSpPr>
          <a:xfrm>
            <a:off x="11243550" y="2113624"/>
            <a:ext cx="322524" cy="379656"/>
            <a:chOff x="8464855" y="6077239"/>
            <a:chExt cx="390254" cy="459384"/>
          </a:xfrm>
        </p:grpSpPr>
        <p:sp>
          <p:nvSpPr>
            <p:cNvPr id="11" name="Oval 41">
              <a:extLst>
                <a:ext uri="{FF2B5EF4-FFF2-40B4-BE49-F238E27FC236}">
                  <a16:creationId xmlns:a16="http://schemas.microsoft.com/office/drawing/2014/main" id="{F389518E-3155-5E45-8DC4-EFA57277A0EE}"/>
                </a:ext>
              </a:extLst>
            </p:cNvPr>
            <p:cNvSpPr>
              <a:spLocks noChangeArrowheads="1"/>
            </p:cNvSpPr>
            <p:nvPr/>
          </p:nvSpPr>
          <p:spPr bwMode="auto">
            <a:xfrm>
              <a:off x="8466924" y="6093450"/>
              <a:ext cx="376069" cy="376828"/>
            </a:xfrm>
            <a:prstGeom prst="ellipse">
              <a:avLst/>
            </a:prstGeom>
            <a:noFill/>
            <a:ln w="19050">
              <a:solidFill>
                <a:srgbClr val="77AB3C"/>
              </a:solidFill>
            </a:ln>
          </p:spPr>
          <p:txBody>
            <a:bodyPr vert="horz" wrap="square" lIns="45708" tIns="22854" rIns="45708" bIns="22854" numCol="1" anchor="t" anchorCtr="0" compatLnSpc="1">
              <a:prstTxWarp prst="textNoShape">
                <a:avLst/>
              </a:prstTxWarp>
            </a:bodyPr>
            <a:lstStyle/>
            <a:p>
              <a:pPr marR="0" algn="r" rtl="1">
                <a:lnSpc>
                  <a:spcPct val="100000"/>
                </a:lnSpc>
                <a:spcBef>
                  <a:spcPts val="0"/>
                </a:spcBef>
                <a:spcAft>
                  <a:spcPts val="0"/>
                </a:spcAft>
                <a:buClr>
                  <a:srgbClr val="000000"/>
                </a:buClr>
                <a:buFont typeface="Arial"/>
              </a:pPr>
              <a:endParaRPr lang="en-US" b="1" dirty="0">
                <a:latin typeface="+mj-lt"/>
              </a:endParaRPr>
            </a:p>
          </p:txBody>
        </p:sp>
        <p:sp>
          <p:nvSpPr>
            <p:cNvPr id="12" name="Rectangle 11">
              <a:extLst>
                <a:ext uri="{FF2B5EF4-FFF2-40B4-BE49-F238E27FC236}">
                  <a16:creationId xmlns:a16="http://schemas.microsoft.com/office/drawing/2014/main" id="{F851C8B3-B356-D947-91B6-FE26ECC79758}"/>
                </a:ext>
              </a:extLst>
            </p:cNvPr>
            <p:cNvSpPr/>
            <p:nvPr/>
          </p:nvSpPr>
          <p:spPr>
            <a:xfrm>
              <a:off x="8464855" y="6077239"/>
              <a:ext cx="390254" cy="459384"/>
            </a:xfrm>
            <a:prstGeom prst="rect">
              <a:avLst/>
            </a:prstGeom>
            <a:ln>
              <a:noFill/>
            </a:ln>
          </p:spPr>
          <p:txBody>
            <a:bodyPr wrap="none">
              <a:spAutoFit/>
            </a:bodyPr>
            <a:lstStyle/>
            <a:p>
              <a:r>
                <a:rPr lang="en-US" b="1" dirty="0">
                  <a:solidFill>
                    <a:srgbClr val="435369"/>
                  </a:solidFill>
                  <a:latin typeface="Heebo" pitchFamily="2" charset="-79"/>
                  <a:cs typeface="Heebo" pitchFamily="2" charset="-79"/>
                </a:rPr>
                <a:t>1</a:t>
              </a:r>
              <a:endParaRPr lang="aa-ET" b="1" dirty="0">
                <a:solidFill>
                  <a:srgbClr val="435369"/>
                </a:solidFill>
              </a:endParaRPr>
            </a:p>
          </p:txBody>
        </p:sp>
      </p:grpSp>
      <p:grpSp>
        <p:nvGrpSpPr>
          <p:cNvPr id="13" name="Group 12">
            <a:extLst>
              <a:ext uri="{FF2B5EF4-FFF2-40B4-BE49-F238E27FC236}">
                <a16:creationId xmlns:a16="http://schemas.microsoft.com/office/drawing/2014/main" id="{640FA8F9-CC9B-8B47-B5CD-E1C5E167C6E3}"/>
              </a:ext>
            </a:extLst>
          </p:cNvPr>
          <p:cNvGrpSpPr/>
          <p:nvPr userDrawn="1"/>
        </p:nvGrpSpPr>
        <p:grpSpPr>
          <a:xfrm>
            <a:off x="11243550" y="3534933"/>
            <a:ext cx="322524" cy="379656"/>
            <a:chOff x="8464855" y="6077239"/>
            <a:chExt cx="390254" cy="459384"/>
          </a:xfrm>
        </p:grpSpPr>
        <p:sp>
          <p:nvSpPr>
            <p:cNvPr id="14" name="Oval 41">
              <a:extLst>
                <a:ext uri="{FF2B5EF4-FFF2-40B4-BE49-F238E27FC236}">
                  <a16:creationId xmlns:a16="http://schemas.microsoft.com/office/drawing/2014/main" id="{EDBD20A5-C422-2C48-AF32-5736C181C456}"/>
                </a:ext>
              </a:extLst>
            </p:cNvPr>
            <p:cNvSpPr>
              <a:spLocks noChangeArrowheads="1"/>
            </p:cNvSpPr>
            <p:nvPr/>
          </p:nvSpPr>
          <p:spPr bwMode="auto">
            <a:xfrm>
              <a:off x="8466924" y="6093450"/>
              <a:ext cx="376069" cy="376828"/>
            </a:xfrm>
            <a:prstGeom prst="ellipse">
              <a:avLst/>
            </a:prstGeom>
            <a:noFill/>
            <a:ln w="19050">
              <a:solidFill>
                <a:srgbClr val="77AB3C"/>
              </a:solidFill>
            </a:ln>
          </p:spPr>
          <p:txBody>
            <a:bodyPr vert="horz" wrap="square" lIns="45708" tIns="22854" rIns="45708" bIns="22854" numCol="1" anchor="t" anchorCtr="0" compatLnSpc="1">
              <a:prstTxWarp prst="textNoShape">
                <a:avLst/>
              </a:prstTxWarp>
            </a:bodyPr>
            <a:lstStyle/>
            <a:p>
              <a:pPr marR="0" algn="r" rtl="1">
                <a:lnSpc>
                  <a:spcPct val="100000"/>
                </a:lnSpc>
                <a:spcBef>
                  <a:spcPts val="0"/>
                </a:spcBef>
                <a:spcAft>
                  <a:spcPts val="0"/>
                </a:spcAft>
                <a:buClr>
                  <a:srgbClr val="000000"/>
                </a:buClr>
                <a:buFont typeface="Arial"/>
              </a:pPr>
              <a:endParaRPr lang="en-US" b="1" dirty="0">
                <a:latin typeface="+mj-lt"/>
              </a:endParaRPr>
            </a:p>
          </p:txBody>
        </p:sp>
        <p:sp>
          <p:nvSpPr>
            <p:cNvPr id="15" name="Rectangle 14">
              <a:extLst>
                <a:ext uri="{FF2B5EF4-FFF2-40B4-BE49-F238E27FC236}">
                  <a16:creationId xmlns:a16="http://schemas.microsoft.com/office/drawing/2014/main" id="{5F343BDB-E9D4-634B-9DAB-C83878C9E758}"/>
                </a:ext>
              </a:extLst>
            </p:cNvPr>
            <p:cNvSpPr/>
            <p:nvPr/>
          </p:nvSpPr>
          <p:spPr>
            <a:xfrm>
              <a:off x="8464855" y="6077239"/>
              <a:ext cx="390254" cy="459384"/>
            </a:xfrm>
            <a:prstGeom prst="rect">
              <a:avLst/>
            </a:prstGeom>
            <a:ln>
              <a:noFill/>
            </a:ln>
          </p:spPr>
          <p:txBody>
            <a:bodyPr wrap="none">
              <a:spAutoFit/>
            </a:bodyPr>
            <a:lstStyle/>
            <a:p>
              <a:r>
                <a:rPr lang="he-IL" b="1" dirty="0">
                  <a:solidFill>
                    <a:srgbClr val="435369"/>
                  </a:solidFill>
                  <a:latin typeface="Heebo" pitchFamily="2" charset="-79"/>
                  <a:cs typeface="Heebo" pitchFamily="2" charset="-79"/>
                </a:rPr>
                <a:t>2</a:t>
              </a:r>
              <a:endParaRPr lang="aa-ET" b="1" dirty="0">
                <a:solidFill>
                  <a:srgbClr val="435369"/>
                </a:solidFill>
              </a:endParaRPr>
            </a:p>
          </p:txBody>
        </p:sp>
      </p:grpSp>
      <p:sp>
        <p:nvSpPr>
          <p:cNvPr id="16" name="Rounded Rectangle 15">
            <a:extLst>
              <a:ext uri="{FF2B5EF4-FFF2-40B4-BE49-F238E27FC236}">
                <a16:creationId xmlns:a16="http://schemas.microsoft.com/office/drawing/2014/main" id="{8B72548A-2177-CA40-8D96-95AC351FD556}"/>
              </a:ext>
            </a:extLst>
          </p:cNvPr>
          <p:cNvSpPr/>
          <p:nvPr userDrawn="1"/>
        </p:nvSpPr>
        <p:spPr>
          <a:xfrm>
            <a:off x="1208133" y="2127022"/>
            <a:ext cx="9842895" cy="995847"/>
          </a:xfrm>
          <a:prstGeom prst="roundRect">
            <a:avLst/>
          </a:prstGeom>
          <a:solidFill>
            <a:schemeClr val="lt1">
              <a:alpha val="50000"/>
            </a:schemeClr>
          </a:solidFill>
          <a:ln w="19050">
            <a:solidFill>
              <a:srgbClr val="77AB3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defTabSz="914400" rtl="1" eaLnBrk="1" latinLnBrk="0" hangingPunct="1">
              <a:lnSpc>
                <a:spcPct val="100000"/>
              </a:lnSpc>
              <a:spcBef>
                <a:spcPts val="0"/>
              </a:spcBef>
              <a:spcAft>
                <a:spcPts val="0"/>
              </a:spcAft>
              <a:buClr>
                <a:srgbClr val="000000"/>
              </a:buClr>
              <a:buFont typeface="Arial"/>
            </a:pPr>
            <a:endParaRPr lang="aa-ET"/>
          </a:p>
        </p:txBody>
      </p:sp>
      <p:sp>
        <p:nvSpPr>
          <p:cNvPr id="17" name="Rounded Rectangle 16">
            <a:extLst>
              <a:ext uri="{FF2B5EF4-FFF2-40B4-BE49-F238E27FC236}">
                <a16:creationId xmlns:a16="http://schemas.microsoft.com/office/drawing/2014/main" id="{9405DB84-8D1D-B04E-8A4F-50CF6A40CBDE}"/>
              </a:ext>
            </a:extLst>
          </p:cNvPr>
          <p:cNvSpPr/>
          <p:nvPr userDrawn="1"/>
        </p:nvSpPr>
        <p:spPr>
          <a:xfrm>
            <a:off x="1208133" y="3520394"/>
            <a:ext cx="9842895" cy="995847"/>
          </a:xfrm>
          <a:prstGeom prst="roundRect">
            <a:avLst/>
          </a:prstGeom>
          <a:solidFill>
            <a:schemeClr val="lt1">
              <a:alpha val="50000"/>
            </a:schemeClr>
          </a:solidFill>
          <a:ln w="19050">
            <a:solidFill>
              <a:srgbClr val="77AB3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defTabSz="914400" rtl="0" eaLnBrk="1" latinLnBrk="0" hangingPunct="1">
              <a:lnSpc>
                <a:spcPct val="100000"/>
              </a:lnSpc>
              <a:spcBef>
                <a:spcPts val="0"/>
              </a:spcBef>
              <a:spcAft>
                <a:spcPts val="0"/>
              </a:spcAft>
              <a:buClr>
                <a:srgbClr val="000000"/>
              </a:buClr>
              <a:buFont typeface="Arial"/>
            </a:pPr>
            <a:endParaRPr lang="aa-ET"/>
          </a:p>
        </p:txBody>
      </p:sp>
      <p:sp>
        <p:nvSpPr>
          <p:cNvPr id="18" name="Rounded Rectangle 17">
            <a:extLst>
              <a:ext uri="{FF2B5EF4-FFF2-40B4-BE49-F238E27FC236}">
                <a16:creationId xmlns:a16="http://schemas.microsoft.com/office/drawing/2014/main" id="{839D3AB2-3364-C041-8DC0-2EFCF8D75724}"/>
              </a:ext>
            </a:extLst>
          </p:cNvPr>
          <p:cNvSpPr/>
          <p:nvPr userDrawn="1"/>
        </p:nvSpPr>
        <p:spPr>
          <a:xfrm>
            <a:off x="1208133" y="4924652"/>
            <a:ext cx="9842895" cy="995847"/>
          </a:xfrm>
          <a:prstGeom prst="roundRect">
            <a:avLst/>
          </a:prstGeom>
          <a:solidFill>
            <a:schemeClr val="lt1">
              <a:alpha val="50000"/>
            </a:schemeClr>
          </a:solidFill>
          <a:ln w="19050">
            <a:solidFill>
              <a:srgbClr val="77AB3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defTabSz="914400" rtl="0" eaLnBrk="1" latinLnBrk="0" hangingPunct="1">
              <a:lnSpc>
                <a:spcPct val="100000"/>
              </a:lnSpc>
              <a:spcBef>
                <a:spcPts val="0"/>
              </a:spcBef>
              <a:spcAft>
                <a:spcPts val="0"/>
              </a:spcAft>
              <a:buClr>
                <a:srgbClr val="000000"/>
              </a:buClr>
              <a:buFont typeface="Arial"/>
            </a:pPr>
            <a:endParaRPr lang="aa-ET"/>
          </a:p>
        </p:txBody>
      </p:sp>
      <p:grpSp>
        <p:nvGrpSpPr>
          <p:cNvPr id="19" name="Group 18">
            <a:extLst>
              <a:ext uri="{FF2B5EF4-FFF2-40B4-BE49-F238E27FC236}">
                <a16:creationId xmlns:a16="http://schemas.microsoft.com/office/drawing/2014/main" id="{779FD02B-5491-664B-A09D-1576B421EC21}"/>
              </a:ext>
            </a:extLst>
          </p:cNvPr>
          <p:cNvGrpSpPr/>
          <p:nvPr userDrawn="1"/>
        </p:nvGrpSpPr>
        <p:grpSpPr>
          <a:xfrm>
            <a:off x="11243550" y="4895647"/>
            <a:ext cx="322524" cy="379656"/>
            <a:chOff x="8464855" y="6077239"/>
            <a:chExt cx="390254" cy="459384"/>
          </a:xfrm>
        </p:grpSpPr>
        <p:sp>
          <p:nvSpPr>
            <p:cNvPr id="20" name="Oval 41">
              <a:extLst>
                <a:ext uri="{FF2B5EF4-FFF2-40B4-BE49-F238E27FC236}">
                  <a16:creationId xmlns:a16="http://schemas.microsoft.com/office/drawing/2014/main" id="{05DCF86F-AF21-814A-9C1D-23365B4F3BF2}"/>
                </a:ext>
              </a:extLst>
            </p:cNvPr>
            <p:cNvSpPr>
              <a:spLocks noChangeArrowheads="1"/>
            </p:cNvSpPr>
            <p:nvPr/>
          </p:nvSpPr>
          <p:spPr bwMode="auto">
            <a:xfrm>
              <a:off x="8466924" y="6093450"/>
              <a:ext cx="376069" cy="376828"/>
            </a:xfrm>
            <a:prstGeom prst="ellipse">
              <a:avLst/>
            </a:prstGeom>
            <a:noFill/>
            <a:ln w="19050">
              <a:solidFill>
                <a:srgbClr val="77AB3C"/>
              </a:solidFill>
            </a:ln>
          </p:spPr>
          <p:txBody>
            <a:bodyPr vert="horz" wrap="square" lIns="45708" tIns="22854" rIns="45708" bIns="22854" numCol="1" anchor="t" anchorCtr="0" compatLnSpc="1">
              <a:prstTxWarp prst="textNoShape">
                <a:avLst/>
              </a:prstTxWarp>
            </a:bodyPr>
            <a:lstStyle/>
            <a:p>
              <a:pPr marR="0" algn="r" rtl="1">
                <a:lnSpc>
                  <a:spcPct val="100000"/>
                </a:lnSpc>
                <a:spcBef>
                  <a:spcPts val="0"/>
                </a:spcBef>
                <a:spcAft>
                  <a:spcPts val="0"/>
                </a:spcAft>
                <a:buClr>
                  <a:srgbClr val="000000"/>
                </a:buClr>
                <a:buFont typeface="Arial"/>
              </a:pPr>
              <a:endParaRPr lang="en-US" b="1" dirty="0">
                <a:latin typeface="+mj-lt"/>
              </a:endParaRPr>
            </a:p>
          </p:txBody>
        </p:sp>
        <p:sp>
          <p:nvSpPr>
            <p:cNvPr id="21" name="Rectangle 20">
              <a:extLst>
                <a:ext uri="{FF2B5EF4-FFF2-40B4-BE49-F238E27FC236}">
                  <a16:creationId xmlns:a16="http://schemas.microsoft.com/office/drawing/2014/main" id="{3C3D9671-48B9-7442-93F3-029F507018BF}"/>
                </a:ext>
              </a:extLst>
            </p:cNvPr>
            <p:cNvSpPr/>
            <p:nvPr/>
          </p:nvSpPr>
          <p:spPr>
            <a:xfrm>
              <a:off x="8464855" y="6077239"/>
              <a:ext cx="390254" cy="459384"/>
            </a:xfrm>
            <a:prstGeom prst="rect">
              <a:avLst/>
            </a:prstGeom>
            <a:ln>
              <a:noFill/>
            </a:ln>
          </p:spPr>
          <p:txBody>
            <a:bodyPr wrap="none">
              <a:spAutoFit/>
            </a:bodyPr>
            <a:lstStyle/>
            <a:p>
              <a:r>
                <a:rPr lang="he-IL" b="1" dirty="0">
                  <a:solidFill>
                    <a:srgbClr val="435369"/>
                  </a:solidFill>
                  <a:latin typeface="Heebo" pitchFamily="2" charset="-79"/>
                  <a:cs typeface="Heebo" pitchFamily="2" charset="-79"/>
                </a:rPr>
                <a:t>3</a:t>
              </a:r>
              <a:endParaRPr lang="aa-ET" b="1" dirty="0">
                <a:solidFill>
                  <a:srgbClr val="435369"/>
                </a:solidFill>
              </a:endParaRPr>
            </a:p>
          </p:txBody>
        </p:sp>
      </p:grpSp>
      <p:pic>
        <p:nvPicPr>
          <p:cNvPr id="22" name="Graphic 21">
            <a:extLst>
              <a:ext uri="{FF2B5EF4-FFF2-40B4-BE49-F238E27FC236}">
                <a16:creationId xmlns:a16="http://schemas.microsoft.com/office/drawing/2014/main" id="{F2848A5E-DA31-7547-BB11-8D2FBBB92E5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671091" y="-272348"/>
            <a:ext cx="846107" cy="1449182"/>
          </a:xfrm>
          <a:prstGeom prst="rect">
            <a:avLst/>
          </a:prstGeom>
        </p:spPr>
      </p:pic>
      <p:pic>
        <p:nvPicPr>
          <p:cNvPr id="23" name="Picture 22">
            <a:extLst>
              <a:ext uri="{FF2B5EF4-FFF2-40B4-BE49-F238E27FC236}">
                <a16:creationId xmlns:a16="http://schemas.microsoft.com/office/drawing/2014/main" id="{E9874434-7A5B-D442-AAAF-D5189F891084}"/>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4869" t="9842"/>
          <a:stretch/>
        </p:blipFill>
        <p:spPr>
          <a:xfrm>
            <a:off x="-1568" y="0"/>
            <a:ext cx="1758146" cy="833121"/>
          </a:xfrm>
          <a:prstGeom prst="rect">
            <a:avLst/>
          </a:prstGeom>
        </p:spPr>
      </p:pic>
      <p:pic>
        <p:nvPicPr>
          <p:cNvPr id="24" name="Picture 23">
            <a:extLst>
              <a:ext uri="{FF2B5EF4-FFF2-40B4-BE49-F238E27FC236}">
                <a16:creationId xmlns:a16="http://schemas.microsoft.com/office/drawing/2014/main" id="{B37670B5-77DB-D54E-BEB1-07A200F4055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645513" y="124460"/>
            <a:ext cx="736600" cy="515620"/>
          </a:xfrm>
          <a:prstGeom prst="rect">
            <a:avLst/>
          </a:prstGeom>
        </p:spPr>
      </p:pic>
    </p:spTree>
    <p:extLst>
      <p:ext uri="{BB962C8B-B14F-4D97-AF65-F5344CB8AC3E}">
        <p14:creationId xmlns:p14="http://schemas.microsoft.com/office/powerpoint/2010/main" val="388526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D8886936-DDD3-FD48-BAC4-971DDDEBF919}"/>
              </a:ext>
            </a:extLst>
          </p:cNvPr>
          <p:cNvPicPr>
            <a:picLocks noChangeAspect="1"/>
          </p:cNvPicPr>
          <p:nvPr userDrawn="1"/>
        </p:nvPicPr>
        <p:blipFill>
          <a:blip r:embed="rId2" cstate="screen">
            <a:extLst>
              <a:ext uri="{28A0092B-C50C-407E-A947-70E740481C1C}">
                <a14:useLocalDpi xmlns:a14="http://schemas.microsoft.com/office/drawing/2010/main"/>
              </a:ext>
            </a:extLst>
          </a:blip>
          <a:srcRect t="7850" b="7850"/>
          <a:stretch>
            <a:fillRect/>
          </a:stretch>
        </p:blipFill>
        <p:spPr>
          <a:xfrm>
            <a:off x="0" y="0"/>
            <a:ext cx="12192000" cy="6858000"/>
          </a:xfrm>
          <a:prstGeom prst="rect">
            <a:avLst/>
          </a:prstGeom>
          <a:solidFill>
            <a:srgbClr val="8CC74B"/>
          </a:solidFill>
        </p:spPr>
      </p:pic>
      <p:sp>
        <p:nvSpPr>
          <p:cNvPr id="7" name="Freeform: Shape 45">
            <a:extLst>
              <a:ext uri="{FF2B5EF4-FFF2-40B4-BE49-F238E27FC236}">
                <a16:creationId xmlns:a16="http://schemas.microsoft.com/office/drawing/2014/main" id="{6FCB63FD-0D67-314B-8226-0FA3F6CDB066}"/>
              </a:ext>
            </a:extLst>
          </p:cNvPr>
          <p:cNvSpPr/>
          <p:nvPr userDrawn="1"/>
        </p:nvSpPr>
        <p:spPr>
          <a:xfrm flipH="1" flipV="1">
            <a:off x="0" y="5985163"/>
            <a:ext cx="976277" cy="884710"/>
          </a:xfrm>
          <a:custGeom>
            <a:avLst/>
            <a:gdLst>
              <a:gd name="connsiteX0" fmla="*/ 40554 w 952982"/>
              <a:gd name="connsiteY0" fmla="*/ 0 h 863600"/>
              <a:gd name="connsiteX1" fmla="*/ 952982 w 952982"/>
              <a:gd name="connsiteY1" fmla="*/ 0 h 863600"/>
              <a:gd name="connsiteX2" fmla="*/ 952982 w 952982"/>
              <a:gd name="connsiteY2" fmla="*/ 782126 h 863600"/>
              <a:gd name="connsiteX3" fmla="*/ 896285 w 952982"/>
              <a:gd name="connsiteY3" fmla="*/ 812900 h 863600"/>
              <a:gd name="connsiteX4" fmla="*/ 645160 w 952982"/>
              <a:gd name="connsiteY4" fmla="*/ 863600 h 863600"/>
              <a:gd name="connsiteX5" fmla="*/ 0 w 952982"/>
              <a:gd name="connsiteY5" fmla="*/ 218440 h 863600"/>
              <a:gd name="connsiteX6" fmla="*/ 13107 w 952982"/>
              <a:gd name="connsiteY6" fmla="*/ 88418 h 86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982" h="863600">
                <a:moveTo>
                  <a:pt x="40554" y="0"/>
                </a:moveTo>
                <a:lnTo>
                  <a:pt x="952982" y="0"/>
                </a:lnTo>
                <a:lnTo>
                  <a:pt x="952982" y="782126"/>
                </a:lnTo>
                <a:lnTo>
                  <a:pt x="896285" y="812900"/>
                </a:lnTo>
                <a:cubicBezTo>
                  <a:pt x="819100" y="845547"/>
                  <a:pt x="734238" y="863600"/>
                  <a:pt x="645160" y="863600"/>
                </a:cubicBezTo>
                <a:cubicBezTo>
                  <a:pt x="288848" y="863600"/>
                  <a:pt x="0" y="574752"/>
                  <a:pt x="0" y="218440"/>
                </a:cubicBezTo>
                <a:cubicBezTo>
                  <a:pt x="0" y="173901"/>
                  <a:pt x="4513" y="130416"/>
                  <a:pt x="13107" y="88418"/>
                </a:cubicBezTo>
                <a:close/>
              </a:path>
            </a:pathLst>
          </a:custGeom>
          <a:solidFill>
            <a:srgbClr val="89C1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defTabSz="914400" rtl="0" eaLnBrk="1" latinLnBrk="0" hangingPunct="1">
              <a:lnSpc>
                <a:spcPct val="100000"/>
              </a:lnSpc>
              <a:spcBef>
                <a:spcPts val="0"/>
              </a:spcBef>
              <a:spcAft>
                <a:spcPts val="0"/>
              </a:spcAft>
              <a:buClr>
                <a:srgbClr val="000000"/>
              </a:buClr>
              <a:buFont typeface="Arial"/>
            </a:pPr>
            <a:endParaRPr lang="en-US"/>
          </a:p>
        </p:txBody>
      </p:sp>
      <p:sp>
        <p:nvSpPr>
          <p:cNvPr id="8" name="Rectangle 7">
            <a:extLst>
              <a:ext uri="{FF2B5EF4-FFF2-40B4-BE49-F238E27FC236}">
                <a16:creationId xmlns:a16="http://schemas.microsoft.com/office/drawing/2014/main" id="{6C4C15EB-3DDF-6148-826C-2F46618CE10C}"/>
              </a:ext>
            </a:extLst>
          </p:cNvPr>
          <p:cNvSpPr/>
          <p:nvPr userDrawn="1"/>
        </p:nvSpPr>
        <p:spPr>
          <a:xfrm>
            <a:off x="100238" y="6293014"/>
            <a:ext cx="595458" cy="400110"/>
          </a:xfrm>
          <a:prstGeom prst="rect">
            <a:avLst/>
          </a:prstGeom>
        </p:spPr>
        <p:txBody>
          <a:bodyPr wrap="square">
            <a:spAutoFit/>
          </a:bodyPr>
          <a:lstStyle/>
          <a:p>
            <a:pPr algn="ctr"/>
            <a:fld id="{7E12A643-395D-4617-A88E-658F1AB3CB02}" type="slidenum">
              <a:rPr lang="en-US" sz="2000" b="1" i="0" u="none" smtClean="0">
                <a:solidFill>
                  <a:schemeClr val="bg1"/>
                </a:solidFill>
                <a:latin typeface="Heebo" pitchFamily="2" charset="-79"/>
                <a:ea typeface="Calibri Light" charset="0"/>
                <a:cs typeface="Heebo" pitchFamily="2" charset="-79"/>
              </a:rPr>
              <a:pPr algn="ctr"/>
              <a:t>‹#›</a:t>
            </a:fld>
            <a:endParaRPr lang="en-US" sz="2000" b="1" i="0" u="none" dirty="0">
              <a:solidFill>
                <a:schemeClr val="bg1"/>
              </a:solidFill>
              <a:latin typeface="Heebo" pitchFamily="2" charset="-79"/>
              <a:ea typeface="Calibri Light" charset="0"/>
              <a:cs typeface="Heebo" pitchFamily="2" charset="-79"/>
            </a:endParaRPr>
          </a:p>
        </p:txBody>
      </p:sp>
      <p:sp>
        <p:nvSpPr>
          <p:cNvPr id="5" name="Google Shape;149;p24">
            <a:extLst>
              <a:ext uri="{FF2B5EF4-FFF2-40B4-BE49-F238E27FC236}">
                <a16:creationId xmlns:a16="http://schemas.microsoft.com/office/drawing/2014/main" id="{A44858DA-3D71-264D-95E5-37A1D62E9454}"/>
              </a:ext>
            </a:extLst>
          </p:cNvPr>
          <p:cNvSpPr txBox="1"/>
          <p:nvPr userDrawn="1"/>
        </p:nvSpPr>
        <p:spPr>
          <a:xfrm>
            <a:off x="8269067" y="357458"/>
            <a:ext cx="3448400" cy="744400"/>
          </a:xfrm>
          <a:prstGeom prst="rect">
            <a:avLst/>
          </a:prstGeom>
          <a:noFill/>
          <a:ln>
            <a:noFill/>
          </a:ln>
        </p:spPr>
        <p:txBody>
          <a:bodyPr spcFirstLastPara="1" wrap="square" lIns="121900" tIns="121900" rIns="121900" bIns="121900" anchor="t" anchorCtr="0">
            <a:noAutofit/>
          </a:bodyPr>
          <a:lstStyle/>
          <a:p>
            <a:pPr algn="r" rtl="1"/>
            <a:r>
              <a:rPr lang="x-none" sz="4000" b="1" dirty="0">
                <a:solidFill>
                  <a:srgbClr val="435369"/>
                </a:solidFill>
                <a:latin typeface="Heebo" pitchFamily="2" charset="-79"/>
                <a:cs typeface="Heebo" pitchFamily="2" charset="-79"/>
              </a:rPr>
              <a:t>דוגמא לאתגר: </a:t>
            </a:r>
            <a:endParaRPr sz="4000" b="1" dirty="0">
              <a:solidFill>
                <a:srgbClr val="435369"/>
              </a:solidFill>
              <a:latin typeface="Heebo" pitchFamily="2" charset="-79"/>
              <a:cs typeface="Heebo" pitchFamily="2" charset="-79"/>
            </a:endParaRPr>
          </a:p>
        </p:txBody>
      </p:sp>
      <p:sp>
        <p:nvSpPr>
          <p:cNvPr id="6" name="Google Shape;150;p24">
            <a:extLst>
              <a:ext uri="{FF2B5EF4-FFF2-40B4-BE49-F238E27FC236}">
                <a16:creationId xmlns:a16="http://schemas.microsoft.com/office/drawing/2014/main" id="{D4161565-FC8A-2D4C-82B3-EF879CADF703}"/>
              </a:ext>
            </a:extLst>
          </p:cNvPr>
          <p:cNvSpPr txBox="1"/>
          <p:nvPr userDrawn="1"/>
        </p:nvSpPr>
        <p:spPr>
          <a:xfrm>
            <a:off x="4585067" y="1343291"/>
            <a:ext cx="7132400" cy="2018400"/>
          </a:xfrm>
          <a:prstGeom prst="rect">
            <a:avLst/>
          </a:prstGeom>
          <a:noFill/>
          <a:ln>
            <a:noFill/>
          </a:ln>
        </p:spPr>
        <p:txBody>
          <a:bodyPr spcFirstLastPara="1" wrap="square" lIns="121900" tIns="121900" rIns="121900" bIns="121900" anchor="t" anchorCtr="0">
            <a:noAutofit/>
          </a:bodyPr>
          <a:lstStyle/>
          <a:p>
            <a:pPr marR="0" algn="r" rtl="1">
              <a:lnSpc>
                <a:spcPct val="100000"/>
              </a:lnSpc>
              <a:spcBef>
                <a:spcPts val="0"/>
              </a:spcBef>
              <a:spcAft>
                <a:spcPts val="0"/>
              </a:spcAft>
              <a:buClr>
                <a:srgbClr val="000000"/>
              </a:buClr>
              <a:buFont typeface="Arial"/>
            </a:pPr>
            <a:endParaRPr sz="2489"/>
          </a:p>
        </p:txBody>
      </p:sp>
      <p:sp>
        <p:nvSpPr>
          <p:cNvPr id="9" name="Google Shape;151;p24">
            <a:extLst>
              <a:ext uri="{FF2B5EF4-FFF2-40B4-BE49-F238E27FC236}">
                <a16:creationId xmlns:a16="http://schemas.microsoft.com/office/drawing/2014/main" id="{D58A72C3-88AA-5440-9B57-283C90C882A8}"/>
              </a:ext>
            </a:extLst>
          </p:cNvPr>
          <p:cNvSpPr txBox="1"/>
          <p:nvPr userDrawn="1"/>
        </p:nvSpPr>
        <p:spPr>
          <a:xfrm>
            <a:off x="5278523" y="1242057"/>
            <a:ext cx="6438945" cy="1340215"/>
          </a:xfrm>
          <a:prstGeom prst="rect">
            <a:avLst/>
          </a:prstGeom>
          <a:noFill/>
          <a:ln>
            <a:noFill/>
          </a:ln>
        </p:spPr>
        <p:txBody>
          <a:bodyPr spcFirstLastPara="1" wrap="square" lIns="121900" tIns="121900" rIns="121900" bIns="121900" anchor="t" anchorCtr="0">
            <a:noAutofit/>
          </a:bodyPr>
          <a:lstStyle/>
          <a:p>
            <a:pPr algn="r" rtl="1">
              <a:lnSpc>
                <a:spcPts val="2200"/>
              </a:lnSpc>
              <a:buClr>
                <a:schemeClr val="dk1"/>
              </a:buClr>
              <a:buSzPts val="1100"/>
            </a:pPr>
            <a:r>
              <a:rPr lang="x-none" sz="2000" b="1" dirty="0">
                <a:solidFill>
                  <a:srgbClr val="435369"/>
                </a:solidFill>
                <a:latin typeface="Heebo" pitchFamily="2" charset="-79"/>
                <a:cs typeface="Heebo" pitchFamily="2" charset="-79"/>
              </a:rPr>
              <a:t>סיפור:</a:t>
            </a:r>
            <a:endParaRPr sz="2000" b="1" dirty="0">
              <a:solidFill>
                <a:srgbClr val="435369"/>
              </a:solidFill>
              <a:latin typeface="Heebo" pitchFamily="2" charset="-79"/>
              <a:cs typeface="Heebo" pitchFamily="2" charset="-79"/>
            </a:endParaRPr>
          </a:p>
          <a:p>
            <a:pPr algn="r" rtl="1">
              <a:lnSpc>
                <a:spcPts val="2200"/>
              </a:lnSpc>
              <a:buClr>
                <a:schemeClr val="dk1"/>
              </a:buClr>
              <a:buSzPts val="1100"/>
            </a:pPr>
            <a:r>
              <a:rPr lang="x-none" sz="1600" dirty="0">
                <a:solidFill>
                  <a:srgbClr val="435369"/>
                </a:solidFill>
                <a:latin typeface="Heebo" pitchFamily="2" charset="-79"/>
                <a:cs typeface="Heebo" pitchFamily="2" charset="-79"/>
              </a:rPr>
              <a:t>קבוצה של תלמידים מודעים לסביבה יוזמת מבצע הנקרא "ענקים</a:t>
            </a:r>
            <a:r>
              <a:rPr lang="he-IL" sz="1600" dirty="0">
                <a:solidFill>
                  <a:srgbClr val="435369"/>
                </a:solidFill>
                <a:latin typeface="Heebo" pitchFamily="2" charset="-79"/>
                <a:cs typeface="Heebo" pitchFamily="2" charset="-79"/>
              </a:rPr>
              <a:t>".</a:t>
            </a:r>
            <a:br>
              <a:rPr lang="en-US" sz="1600" dirty="0">
                <a:solidFill>
                  <a:srgbClr val="435369"/>
                </a:solidFill>
                <a:latin typeface="Heebo" pitchFamily="2" charset="-79"/>
                <a:cs typeface="Heebo" pitchFamily="2" charset="-79"/>
              </a:rPr>
            </a:br>
            <a:r>
              <a:rPr lang="x-none" sz="1600" dirty="0">
                <a:solidFill>
                  <a:srgbClr val="435369"/>
                </a:solidFill>
                <a:latin typeface="Heebo" pitchFamily="2" charset="-79"/>
                <a:cs typeface="Heebo" pitchFamily="2" charset="-79"/>
              </a:rPr>
              <a:t>הקבוצה משכנעת את כל תלמידי בית הספר והמורים</a:t>
            </a:r>
            <a:r>
              <a:rPr lang="he-IL" sz="1600" dirty="0">
                <a:solidFill>
                  <a:srgbClr val="435369"/>
                </a:solidFill>
                <a:latin typeface="Heebo" pitchFamily="2" charset="-79"/>
                <a:cs typeface="Heebo" pitchFamily="2" charset="-79"/>
              </a:rPr>
              <a:t> (300 איש)</a:t>
            </a:r>
            <a:r>
              <a:rPr lang="x-none" sz="1600" dirty="0">
                <a:solidFill>
                  <a:srgbClr val="435369"/>
                </a:solidFill>
                <a:latin typeface="Heebo" pitchFamily="2" charset="-79"/>
                <a:cs typeface="Heebo" pitchFamily="2" charset="-79"/>
              </a:rPr>
              <a:t> שלא לצרוך מוצרי חלב </a:t>
            </a:r>
            <a:r>
              <a:rPr lang="he-IL" sz="1600" dirty="0">
                <a:solidFill>
                  <a:srgbClr val="435369"/>
                </a:solidFill>
                <a:latin typeface="Heebo" pitchFamily="2" charset="-79"/>
                <a:cs typeface="Heebo" pitchFamily="2" charset="-79"/>
              </a:rPr>
              <a:t>(</a:t>
            </a:r>
            <a:r>
              <a:rPr lang="x-none" sz="1600" dirty="0">
                <a:solidFill>
                  <a:srgbClr val="435369"/>
                </a:solidFill>
                <a:latin typeface="Heebo" pitchFamily="2" charset="-79"/>
                <a:cs typeface="Heebo" pitchFamily="2" charset="-79"/>
              </a:rPr>
              <a:t>כולל את כל מעדני החלב</a:t>
            </a:r>
            <a:r>
              <a:rPr lang="he-IL" sz="1600" dirty="0">
                <a:solidFill>
                  <a:srgbClr val="435369"/>
                </a:solidFill>
                <a:latin typeface="Heebo" pitchFamily="2" charset="-79"/>
                <a:cs typeface="Heebo" pitchFamily="2" charset="-79"/>
              </a:rPr>
              <a:t>) </a:t>
            </a:r>
            <a:r>
              <a:rPr lang="x-none" sz="1600" dirty="0">
                <a:solidFill>
                  <a:srgbClr val="435369"/>
                </a:solidFill>
                <a:latin typeface="Heebo" pitchFamily="2" charset="-79"/>
                <a:cs typeface="Heebo" pitchFamily="2" charset="-79"/>
              </a:rPr>
              <a:t>הנמכרים באריזות קטנטנות, אלא רק באריזות גדולות.</a:t>
            </a:r>
            <a:endParaRPr sz="1600" dirty="0">
              <a:solidFill>
                <a:srgbClr val="435369"/>
              </a:solidFill>
              <a:latin typeface="Heebo" pitchFamily="2" charset="-79"/>
              <a:cs typeface="Heebo" pitchFamily="2" charset="-79"/>
            </a:endParaRPr>
          </a:p>
          <a:p>
            <a:pPr algn="r" rtl="1">
              <a:lnSpc>
                <a:spcPts val="2200"/>
              </a:lnSpc>
              <a:buClr>
                <a:schemeClr val="dk1"/>
              </a:buClr>
              <a:buSzPts val="1100"/>
            </a:pPr>
            <a:endParaRPr sz="1600" dirty="0">
              <a:solidFill>
                <a:srgbClr val="435369"/>
              </a:solidFill>
              <a:latin typeface="Heebo" pitchFamily="2" charset="-79"/>
              <a:cs typeface="Heebo" pitchFamily="2" charset="-79"/>
            </a:endParaRPr>
          </a:p>
          <a:p>
            <a:pPr algn="r" rtl="1">
              <a:lnSpc>
                <a:spcPts val="2200"/>
              </a:lnSpc>
            </a:pPr>
            <a:endParaRPr sz="1600" dirty="0">
              <a:solidFill>
                <a:srgbClr val="435369"/>
              </a:solidFill>
              <a:latin typeface="Heebo" pitchFamily="2" charset="-79"/>
              <a:cs typeface="Heebo" pitchFamily="2" charset="-79"/>
            </a:endParaRPr>
          </a:p>
          <a:p>
            <a:pPr algn="r" rtl="1">
              <a:lnSpc>
                <a:spcPts val="2200"/>
              </a:lnSpc>
            </a:pPr>
            <a:r>
              <a:rPr lang="x-none" sz="1600" dirty="0">
                <a:solidFill>
                  <a:srgbClr val="435369"/>
                </a:solidFill>
                <a:latin typeface="Heebo" pitchFamily="2" charset="-79"/>
                <a:cs typeface="Heebo" pitchFamily="2" charset="-79"/>
              </a:rPr>
              <a:t> </a:t>
            </a:r>
            <a:endParaRPr sz="1600" dirty="0">
              <a:solidFill>
                <a:srgbClr val="435369"/>
              </a:solidFill>
              <a:latin typeface="Heebo" pitchFamily="2" charset="-79"/>
              <a:cs typeface="Heebo" pitchFamily="2" charset="-79"/>
            </a:endParaRPr>
          </a:p>
          <a:p>
            <a:pPr algn="r" rtl="1">
              <a:lnSpc>
                <a:spcPts val="2200"/>
              </a:lnSpc>
            </a:pPr>
            <a:endParaRPr sz="1600" dirty="0">
              <a:solidFill>
                <a:srgbClr val="435369"/>
              </a:solidFill>
              <a:latin typeface="Heebo" pitchFamily="2" charset="-79"/>
              <a:cs typeface="Heebo" pitchFamily="2" charset="-79"/>
            </a:endParaRPr>
          </a:p>
        </p:txBody>
      </p:sp>
      <p:sp>
        <p:nvSpPr>
          <p:cNvPr id="10" name="Google Shape;152;p24">
            <a:extLst>
              <a:ext uri="{FF2B5EF4-FFF2-40B4-BE49-F238E27FC236}">
                <a16:creationId xmlns:a16="http://schemas.microsoft.com/office/drawing/2014/main" id="{5D0A92DB-9F8D-C44F-86BB-333A3898DAB3}"/>
              </a:ext>
            </a:extLst>
          </p:cNvPr>
          <p:cNvSpPr txBox="1"/>
          <p:nvPr userDrawn="1"/>
        </p:nvSpPr>
        <p:spPr>
          <a:xfrm>
            <a:off x="5246915" y="3063016"/>
            <a:ext cx="6438945" cy="2756081"/>
          </a:xfrm>
          <a:prstGeom prst="rect">
            <a:avLst/>
          </a:prstGeom>
          <a:noFill/>
          <a:ln>
            <a:noFill/>
          </a:ln>
        </p:spPr>
        <p:txBody>
          <a:bodyPr spcFirstLastPara="1" wrap="square" lIns="121900" tIns="121900" rIns="121900" bIns="121900" anchor="t" anchorCtr="0">
            <a:noAutofit/>
          </a:bodyPr>
          <a:lstStyle/>
          <a:p>
            <a:pPr algn="r" rtl="1">
              <a:lnSpc>
                <a:spcPts val="2200"/>
              </a:lnSpc>
            </a:pPr>
            <a:r>
              <a:rPr lang="x-none" sz="2000" b="1" dirty="0">
                <a:solidFill>
                  <a:srgbClr val="435369"/>
                </a:solidFill>
                <a:latin typeface="Heebo" pitchFamily="2" charset="-79"/>
                <a:cs typeface="Heebo" pitchFamily="2" charset="-79"/>
              </a:rPr>
              <a:t>תרגיל חשבון:</a:t>
            </a:r>
            <a:endParaRPr sz="2000" b="1" dirty="0">
              <a:solidFill>
                <a:srgbClr val="435369"/>
              </a:solidFill>
              <a:latin typeface="Heebo" pitchFamily="2" charset="-79"/>
              <a:cs typeface="Heebo" pitchFamily="2" charset="-79"/>
            </a:endParaRPr>
          </a:p>
          <a:p>
            <a:pPr algn="r" rtl="1">
              <a:lnSpc>
                <a:spcPts val="2200"/>
              </a:lnSpc>
            </a:pPr>
            <a:r>
              <a:rPr lang="x-none" sz="1600" dirty="0">
                <a:solidFill>
                  <a:srgbClr val="435369"/>
                </a:solidFill>
                <a:latin typeface="Heebo" pitchFamily="2" charset="-79"/>
                <a:cs typeface="Heebo" pitchFamily="2" charset="-79"/>
              </a:rPr>
              <a:t>איזו כמות של חומרי גלם </a:t>
            </a:r>
            <a:r>
              <a:rPr lang="he-IL" sz="1600" dirty="0">
                <a:solidFill>
                  <a:srgbClr val="435369"/>
                </a:solidFill>
                <a:latin typeface="Heebo" pitchFamily="2" charset="-79"/>
                <a:cs typeface="Heebo" pitchFamily="2" charset="-79"/>
              </a:rPr>
              <a:t>(</a:t>
            </a:r>
            <a:r>
              <a:rPr lang="x-none" sz="1600" dirty="0">
                <a:solidFill>
                  <a:srgbClr val="435369"/>
                </a:solidFill>
                <a:latin typeface="Heebo" pitchFamily="2" charset="-79"/>
                <a:cs typeface="Heebo" pitchFamily="2" charset="-79"/>
              </a:rPr>
              <a:t>פלסטיק</a:t>
            </a:r>
            <a:r>
              <a:rPr lang="he-IL" sz="1600" dirty="0">
                <a:solidFill>
                  <a:srgbClr val="435369"/>
                </a:solidFill>
                <a:latin typeface="Heebo" pitchFamily="2" charset="-79"/>
                <a:cs typeface="Heebo" pitchFamily="2" charset="-79"/>
              </a:rPr>
              <a:t>,</a:t>
            </a:r>
            <a:r>
              <a:rPr lang="x-none" sz="1600" dirty="0">
                <a:solidFill>
                  <a:srgbClr val="435369"/>
                </a:solidFill>
                <a:latin typeface="Heebo" pitchFamily="2" charset="-79"/>
                <a:cs typeface="Heebo" pitchFamily="2" charset="-79"/>
              </a:rPr>
              <a:t> קרטון וכד'</a:t>
            </a:r>
            <a:r>
              <a:rPr lang="he-IL" sz="1600" dirty="0">
                <a:solidFill>
                  <a:srgbClr val="435369"/>
                </a:solidFill>
                <a:latin typeface="Heebo" pitchFamily="2" charset="-79"/>
                <a:cs typeface="Heebo" pitchFamily="2" charset="-79"/>
              </a:rPr>
              <a:t>)</a:t>
            </a:r>
            <a:r>
              <a:rPr lang="x-none" sz="1600" dirty="0">
                <a:solidFill>
                  <a:srgbClr val="435369"/>
                </a:solidFill>
                <a:latin typeface="Heebo" pitchFamily="2" charset="-79"/>
                <a:cs typeface="Heebo" pitchFamily="2" charset="-79"/>
              </a:rPr>
              <a:t> יחסכו התלמידים והמורים</a:t>
            </a:r>
            <a:r>
              <a:rPr lang="he-IL" sz="1600" dirty="0">
                <a:solidFill>
                  <a:srgbClr val="435369"/>
                </a:solidFill>
                <a:latin typeface="Heebo" pitchFamily="2" charset="-79"/>
                <a:cs typeface="Heebo" pitchFamily="2" charset="-79"/>
              </a:rPr>
              <a:t>?</a:t>
            </a:r>
            <a:r>
              <a:rPr lang="x-none" sz="1600" dirty="0">
                <a:solidFill>
                  <a:srgbClr val="435369"/>
                </a:solidFill>
                <a:latin typeface="Heebo" pitchFamily="2" charset="-79"/>
                <a:cs typeface="Heebo" pitchFamily="2" charset="-79"/>
              </a:rPr>
              <a:t> כמה חומרים יחסכו כל המשפחות שלהם</a:t>
            </a:r>
            <a:r>
              <a:rPr lang="he-IL" sz="1600" dirty="0">
                <a:solidFill>
                  <a:srgbClr val="435369"/>
                </a:solidFill>
                <a:latin typeface="Heebo" pitchFamily="2" charset="-79"/>
                <a:cs typeface="Heebo" pitchFamily="2" charset="-79"/>
              </a:rPr>
              <a:t>?</a:t>
            </a:r>
            <a:br>
              <a:rPr lang="en-US" sz="1600" dirty="0">
                <a:solidFill>
                  <a:srgbClr val="435369"/>
                </a:solidFill>
                <a:latin typeface="Heebo" pitchFamily="2" charset="-79"/>
                <a:cs typeface="Heebo" pitchFamily="2" charset="-79"/>
              </a:rPr>
            </a:br>
            <a:r>
              <a:rPr lang="x-none" sz="1600" dirty="0">
                <a:solidFill>
                  <a:srgbClr val="435369"/>
                </a:solidFill>
                <a:latin typeface="Heebo" pitchFamily="2" charset="-79"/>
                <a:cs typeface="Heebo" pitchFamily="2" charset="-79"/>
              </a:rPr>
              <a:t>בכמה תקטן כמות הפסולת שייצרו כל האנשים שקשורים לבית הספר הזה– תלמידים ומורים וכל בני משפחותיהם? </a:t>
            </a:r>
            <a:br>
              <a:rPr lang="en-US" sz="1600" dirty="0">
                <a:solidFill>
                  <a:srgbClr val="435369"/>
                </a:solidFill>
                <a:latin typeface="Heebo" pitchFamily="2" charset="-79"/>
                <a:cs typeface="Heebo" pitchFamily="2" charset="-79"/>
              </a:rPr>
            </a:br>
            <a:r>
              <a:rPr lang="x-none" sz="1600" b="1" dirty="0">
                <a:solidFill>
                  <a:srgbClr val="435369"/>
                </a:solidFill>
                <a:latin typeface="Heebo" pitchFamily="2" charset="-79"/>
                <a:cs typeface="Heebo" pitchFamily="2" charset="-79"/>
              </a:rPr>
              <a:t>ועוד הוסיפו לחישו</a:t>
            </a:r>
            <a:r>
              <a:rPr lang="he-IL" sz="1600" b="1" dirty="0">
                <a:solidFill>
                  <a:srgbClr val="435369"/>
                </a:solidFill>
                <a:latin typeface="Heebo" pitchFamily="2" charset="-79"/>
                <a:cs typeface="Heebo" pitchFamily="2" charset="-79"/>
              </a:rPr>
              <a:t>ב:</a:t>
            </a:r>
            <a:r>
              <a:rPr lang="x-none" sz="1600" b="1" dirty="0">
                <a:solidFill>
                  <a:srgbClr val="435369"/>
                </a:solidFill>
                <a:latin typeface="Heebo" pitchFamily="2" charset="-79"/>
                <a:cs typeface="Heebo" pitchFamily="2" charset="-79"/>
              </a:rPr>
              <a:t> </a:t>
            </a:r>
            <a:r>
              <a:rPr lang="he-IL" sz="1600" b="1" dirty="0">
                <a:solidFill>
                  <a:srgbClr val="435369"/>
                </a:solidFill>
                <a:latin typeface="Heebo" pitchFamily="2" charset="-79"/>
                <a:cs typeface="Heebo" pitchFamily="2" charset="-79"/>
              </a:rPr>
              <a:t> </a:t>
            </a:r>
            <a:r>
              <a:rPr lang="x-none" sz="1600" dirty="0">
                <a:solidFill>
                  <a:srgbClr val="435369"/>
                </a:solidFill>
                <a:latin typeface="Heebo" pitchFamily="2" charset="-79"/>
                <a:cs typeface="Heebo" pitchFamily="2" charset="-79"/>
              </a:rPr>
              <a:t>כמה דלק יחסך כאשר כמות האשפה תקטן ויידרשו פחות משאיות זבל כדי לפנות אותה? </a:t>
            </a:r>
            <a:br>
              <a:rPr lang="en-US" sz="1600" dirty="0">
                <a:solidFill>
                  <a:srgbClr val="435369"/>
                </a:solidFill>
                <a:latin typeface="Heebo" pitchFamily="2" charset="-79"/>
                <a:cs typeface="Heebo" pitchFamily="2" charset="-79"/>
              </a:rPr>
            </a:br>
            <a:r>
              <a:rPr lang="x-none" sz="1600" b="1" dirty="0">
                <a:solidFill>
                  <a:srgbClr val="435369"/>
                </a:solidFill>
                <a:latin typeface="Heebo" pitchFamily="2" charset="-79"/>
                <a:cs typeface="Heebo" pitchFamily="2" charset="-79"/>
              </a:rPr>
              <a:t>ולבסוף, שאלה למחשבה</a:t>
            </a:r>
            <a:r>
              <a:rPr lang="he-IL" sz="1600" b="1" dirty="0">
                <a:solidFill>
                  <a:srgbClr val="435369"/>
                </a:solidFill>
                <a:latin typeface="Heebo" pitchFamily="2" charset="-79"/>
                <a:cs typeface="Heebo" pitchFamily="2" charset="-79"/>
              </a:rPr>
              <a:t>:</a:t>
            </a:r>
            <a:r>
              <a:rPr lang="x-none" sz="1600" b="1" dirty="0">
                <a:solidFill>
                  <a:srgbClr val="435369"/>
                </a:solidFill>
                <a:latin typeface="Heebo" pitchFamily="2" charset="-79"/>
                <a:cs typeface="Heebo" pitchFamily="2" charset="-79"/>
              </a:rPr>
              <a:t> </a:t>
            </a:r>
            <a:r>
              <a:rPr lang="x-none" sz="1600" dirty="0">
                <a:solidFill>
                  <a:srgbClr val="435369"/>
                </a:solidFill>
                <a:latin typeface="Heebo" pitchFamily="2" charset="-79"/>
                <a:cs typeface="Heebo" pitchFamily="2" charset="-79"/>
              </a:rPr>
              <a:t>האם נדרש מאמץ לצורך פעולת החסכון הזו, והאם צריך לבזבז כסף לשם כך?</a:t>
            </a:r>
            <a:endParaRPr sz="1600" dirty="0">
              <a:solidFill>
                <a:srgbClr val="435369"/>
              </a:solidFill>
              <a:latin typeface="Heebo" pitchFamily="2" charset="-79"/>
              <a:cs typeface="Heebo" pitchFamily="2" charset="-79"/>
            </a:endParaRPr>
          </a:p>
          <a:p>
            <a:pPr algn="r" rtl="1">
              <a:lnSpc>
                <a:spcPts val="2200"/>
              </a:lnSpc>
            </a:pPr>
            <a:r>
              <a:rPr lang="x-none" sz="1600" dirty="0">
                <a:solidFill>
                  <a:srgbClr val="435369"/>
                </a:solidFill>
                <a:latin typeface="Heebo" pitchFamily="2" charset="-79"/>
                <a:cs typeface="Heebo" pitchFamily="2" charset="-79"/>
              </a:rPr>
              <a:t> </a:t>
            </a:r>
            <a:endParaRPr sz="1600" dirty="0">
              <a:solidFill>
                <a:srgbClr val="435369"/>
              </a:solidFill>
              <a:latin typeface="Heebo" pitchFamily="2" charset="-79"/>
              <a:cs typeface="Heebo" pitchFamily="2" charset="-79"/>
            </a:endParaRPr>
          </a:p>
          <a:p>
            <a:pPr algn="r" rtl="1">
              <a:lnSpc>
                <a:spcPts val="2200"/>
              </a:lnSpc>
            </a:pPr>
            <a:endParaRPr sz="1600" dirty="0">
              <a:solidFill>
                <a:srgbClr val="435369"/>
              </a:solidFill>
              <a:latin typeface="Heebo" pitchFamily="2" charset="-79"/>
              <a:cs typeface="Heebo" pitchFamily="2" charset="-79"/>
            </a:endParaRPr>
          </a:p>
        </p:txBody>
      </p:sp>
      <p:sp>
        <p:nvSpPr>
          <p:cNvPr id="11" name="Rectangle 10">
            <a:extLst>
              <a:ext uri="{FF2B5EF4-FFF2-40B4-BE49-F238E27FC236}">
                <a16:creationId xmlns:a16="http://schemas.microsoft.com/office/drawing/2014/main" id="{B583DAFB-BFFB-424F-83A8-BB8BC982C147}"/>
              </a:ext>
            </a:extLst>
          </p:cNvPr>
          <p:cNvSpPr/>
          <p:nvPr userDrawn="1"/>
        </p:nvSpPr>
        <p:spPr>
          <a:xfrm rot="10800000">
            <a:off x="5278523" y="1038903"/>
            <a:ext cx="6287550" cy="62954"/>
          </a:xfrm>
          <a:prstGeom prst="rect">
            <a:avLst/>
          </a:prstGeom>
          <a:gradFill>
            <a:gsLst>
              <a:gs pos="100000">
                <a:srgbClr val="74A73B"/>
              </a:gs>
              <a:gs pos="0">
                <a:srgbClr val="92D050">
                  <a:alpha val="17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292100" algn="ctr" rtl="1">
              <a:lnSpc>
                <a:spcPct val="100000"/>
              </a:lnSpc>
              <a:spcBef>
                <a:spcPts val="0"/>
              </a:spcBef>
              <a:spcAft>
                <a:spcPts val="0"/>
              </a:spcAft>
              <a:buClr>
                <a:srgbClr val="000000"/>
              </a:buClr>
              <a:buFont typeface="Arial"/>
            </a:pPr>
            <a:endParaRPr lang="aa-ET" sz="2000">
              <a:solidFill>
                <a:schemeClr val="dk2"/>
              </a:solidFill>
              <a:latin typeface="Heebo" pitchFamily="2" charset="-79"/>
              <a:cs typeface="Heebo" pitchFamily="2" charset="-79"/>
            </a:endParaRPr>
          </a:p>
        </p:txBody>
      </p:sp>
      <p:pic>
        <p:nvPicPr>
          <p:cNvPr id="12" name="Graphic 11">
            <a:extLst>
              <a:ext uri="{FF2B5EF4-FFF2-40B4-BE49-F238E27FC236}">
                <a16:creationId xmlns:a16="http://schemas.microsoft.com/office/drawing/2014/main" id="{D3B523B1-A075-3D4C-AD63-D2E5DB2C272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30870" y="2233260"/>
            <a:ext cx="4440894" cy="3215819"/>
          </a:xfrm>
          <a:prstGeom prst="rect">
            <a:avLst/>
          </a:prstGeom>
        </p:spPr>
      </p:pic>
      <p:pic>
        <p:nvPicPr>
          <p:cNvPr id="13" name="Graphic 12">
            <a:extLst>
              <a:ext uri="{FF2B5EF4-FFF2-40B4-BE49-F238E27FC236}">
                <a16:creationId xmlns:a16="http://schemas.microsoft.com/office/drawing/2014/main" id="{3971EC4B-A12A-5247-9A3A-3354514B4DEB}"/>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853388" y="-316905"/>
            <a:ext cx="819827" cy="1404172"/>
          </a:xfrm>
          <a:prstGeom prst="rect">
            <a:avLst/>
          </a:prstGeom>
        </p:spPr>
      </p:pic>
      <p:pic>
        <p:nvPicPr>
          <p:cNvPr id="14" name="Picture 13">
            <a:extLst>
              <a:ext uri="{FF2B5EF4-FFF2-40B4-BE49-F238E27FC236}">
                <a16:creationId xmlns:a16="http://schemas.microsoft.com/office/drawing/2014/main" id="{3903701A-80FA-9045-B166-64185648EC22}"/>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l="4869" t="9842"/>
          <a:stretch/>
        </p:blipFill>
        <p:spPr>
          <a:xfrm>
            <a:off x="-1568" y="0"/>
            <a:ext cx="1758146" cy="833121"/>
          </a:xfrm>
          <a:prstGeom prst="rect">
            <a:avLst/>
          </a:prstGeom>
        </p:spPr>
      </p:pic>
      <p:pic>
        <p:nvPicPr>
          <p:cNvPr id="15" name="Picture 14">
            <a:extLst>
              <a:ext uri="{FF2B5EF4-FFF2-40B4-BE49-F238E27FC236}">
                <a16:creationId xmlns:a16="http://schemas.microsoft.com/office/drawing/2014/main" id="{82E21439-7660-0D46-ADF9-E7E55E3A1CCC}"/>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645513" y="124460"/>
            <a:ext cx="736600" cy="515620"/>
          </a:xfrm>
          <a:prstGeom prst="rect">
            <a:avLst/>
          </a:prstGeom>
        </p:spPr>
      </p:pic>
    </p:spTree>
    <p:extLst>
      <p:ext uri="{BB962C8B-B14F-4D97-AF65-F5344CB8AC3E}">
        <p14:creationId xmlns:p14="http://schemas.microsoft.com/office/powerpoint/2010/main" val="1757210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D8886936-DDD3-FD48-BAC4-971DDDEBF919}"/>
              </a:ext>
            </a:extLst>
          </p:cNvPr>
          <p:cNvPicPr>
            <a:picLocks noChangeAspect="1"/>
          </p:cNvPicPr>
          <p:nvPr userDrawn="1"/>
        </p:nvPicPr>
        <p:blipFill>
          <a:blip r:embed="rId2" cstate="screen">
            <a:extLst>
              <a:ext uri="{28A0092B-C50C-407E-A947-70E740481C1C}">
                <a14:useLocalDpi xmlns:a14="http://schemas.microsoft.com/office/drawing/2010/main"/>
              </a:ext>
            </a:extLst>
          </a:blip>
          <a:srcRect t="7850" b="7850"/>
          <a:stretch>
            <a:fillRect/>
          </a:stretch>
        </p:blipFill>
        <p:spPr>
          <a:xfrm>
            <a:off x="0" y="0"/>
            <a:ext cx="12192000" cy="6858000"/>
          </a:xfrm>
          <a:prstGeom prst="rect">
            <a:avLst/>
          </a:prstGeom>
          <a:solidFill>
            <a:srgbClr val="8CC74B"/>
          </a:solidFill>
        </p:spPr>
      </p:pic>
      <p:sp>
        <p:nvSpPr>
          <p:cNvPr id="7" name="Freeform: Shape 45">
            <a:extLst>
              <a:ext uri="{FF2B5EF4-FFF2-40B4-BE49-F238E27FC236}">
                <a16:creationId xmlns:a16="http://schemas.microsoft.com/office/drawing/2014/main" id="{6FCB63FD-0D67-314B-8226-0FA3F6CDB066}"/>
              </a:ext>
            </a:extLst>
          </p:cNvPr>
          <p:cNvSpPr/>
          <p:nvPr userDrawn="1"/>
        </p:nvSpPr>
        <p:spPr>
          <a:xfrm flipH="1" flipV="1">
            <a:off x="0" y="5985163"/>
            <a:ext cx="976277" cy="884710"/>
          </a:xfrm>
          <a:custGeom>
            <a:avLst/>
            <a:gdLst>
              <a:gd name="connsiteX0" fmla="*/ 40554 w 952982"/>
              <a:gd name="connsiteY0" fmla="*/ 0 h 863600"/>
              <a:gd name="connsiteX1" fmla="*/ 952982 w 952982"/>
              <a:gd name="connsiteY1" fmla="*/ 0 h 863600"/>
              <a:gd name="connsiteX2" fmla="*/ 952982 w 952982"/>
              <a:gd name="connsiteY2" fmla="*/ 782126 h 863600"/>
              <a:gd name="connsiteX3" fmla="*/ 896285 w 952982"/>
              <a:gd name="connsiteY3" fmla="*/ 812900 h 863600"/>
              <a:gd name="connsiteX4" fmla="*/ 645160 w 952982"/>
              <a:gd name="connsiteY4" fmla="*/ 863600 h 863600"/>
              <a:gd name="connsiteX5" fmla="*/ 0 w 952982"/>
              <a:gd name="connsiteY5" fmla="*/ 218440 h 863600"/>
              <a:gd name="connsiteX6" fmla="*/ 13107 w 952982"/>
              <a:gd name="connsiteY6" fmla="*/ 88418 h 86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982" h="863600">
                <a:moveTo>
                  <a:pt x="40554" y="0"/>
                </a:moveTo>
                <a:lnTo>
                  <a:pt x="952982" y="0"/>
                </a:lnTo>
                <a:lnTo>
                  <a:pt x="952982" y="782126"/>
                </a:lnTo>
                <a:lnTo>
                  <a:pt x="896285" y="812900"/>
                </a:lnTo>
                <a:cubicBezTo>
                  <a:pt x="819100" y="845547"/>
                  <a:pt x="734238" y="863600"/>
                  <a:pt x="645160" y="863600"/>
                </a:cubicBezTo>
                <a:cubicBezTo>
                  <a:pt x="288848" y="863600"/>
                  <a:pt x="0" y="574752"/>
                  <a:pt x="0" y="218440"/>
                </a:cubicBezTo>
                <a:cubicBezTo>
                  <a:pt x="0" y="173901"/>
                  <a:pt x="4513" y="130416"/>
                  <a:pt x="13107" y="88418"/>
                </a:cubicBezTo>
                <a:close/>
              </a:path>
            </a:pathLst>
          </a:custGeom>
          <a:solidFill>
            <a:srgbClr val="89C1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defTabSz="914400" rtl="0" eaLnBrk="1" latinLnBrk="0" hangingPunct="1">
              <a:lnSpc>
                <a:spcPct val="100000"/>
              </a:lnSpc>
              <a:spcBef>
                <a:spcPts val="0"/>
              </a:spcBef>
              <a:spcAft>
                <a:spcPts val="0"/>
              </a:spcAft>
              <a:buClr>
                <a:srgbClr val="000000"/>
              </a:buClr>
              <a:buFont typeface="Arial"/>
            </a:pPr>
            <a:endParaRPr lang="en-US"/>
          </a:p>
        </p:txBody>
      </p:sp>
      <p:sp>
        <p:nvSpPr>
          <p:cNvPr id="8" name="Rectangle 7">
            <a:extLst>
              <a:ext uri="{FF2B5EF4-FFF2-40B4-BE49-F238E27FC236}">
                <a16:creationId xmlns:a16="http://schemas.microsoft.com/office/drawing/2014/main" id="{6C4C15EB-3DDF-6148-826C-2F46618CE10C}"/>
              </a:ext>
            </a:extLst>
          </p:cNvPr>
          <p:cNvSpPr/>
          <p:nvPr userDrawn="1"/>
        </p:nvSpPr>
        <p:spPr>
          <a:xfrm>
            <a:off x="100238" y="6293014"/>
            <a:ext cx="595458" cy="400110"/>
          </a:xfrm>
          <a:prstGeom prst="rect">
            <a:avLst/>
          </a:prstGeom>
        </p:spPr>
        <p:txBody>
          <a:bodyPr wrap="square">
            <a:spAutoFit/>
          </a:bodyPr>
          <a:lstStyle/>
          <a:p>
            <a:pPr algn="ctr"/>
            <a:fld id="{7E12A643-395D-4617-A88E-658F1AB3CB02}" type="slidenum">
              <a:rPr lang="en-US" sz="2000" b="1" i="0" u="none" smtClean="0">
                <a:solidFill>
                  <a:schemeClr val="bg1"/>
                </a:solidFill>
                <a:latin typeface="Heebo" pitchFamily="2" charset="-79"/>
                <a:ea typeface="Calibri Light" charset="0"/>
                <a:cs typeface="Heebo" pitchFamily="2" charset="-79"/>
              </a:rPr>
              <a:pPr algn="ctr"/>
              <a:t>‹#›</a:t>
            </a:fld>
            <a:endParaRPr lang="en-US" sz="2000" b="1" i="0" u="none" dirty="0">
              <a:solidFill>
                <a:schemeClr val="bg1"/>
              </a:solidFill>
              <a:latin typeface="Heebo" pitchFamily="2" charset="-79"/>
              <a:ea typeface="Calibri Light" charset="0"/>
              <a:cs typeface="Heebo" pitchFamily="2" charset="-79"/>
            </a:endParaRPr>
          </a:p>
        </p:txBody>
      </p:sp>
      <p:sp>
        <p:nvSpPr>
          <p:cNvPr id="5" name="Rounded Rectangle 4">
            <a:extLst>
              <a:ext uri="{FF2B5EF4-FFF2-40B4-BE49-F238E27FC236}">
                <a16:creationId xmlns:a16="http://schemas.microsoft.com/office/drawing/2014/main" id="{6069C0F4-2E81-0845-BD6D-BAA182E63127}"/>
              </a:ext>
            </a:extLst>
          </p:cNvPr>
          <p:cNvSpPr/>
          <p:nvPr userDrawn="1"/>
        </p:nvSpPr>
        <p:spPr>
          <a:xfrm>
            <a:off x="8378828" y="3404513"/>
            <a:ext cx="3216872" cy="3111270"/>
          </a:xfrm>
          <a:prstGeom prst="roundRect">
            <a:avLst>
              <a:gd name="adj" fmla="val 5104"/>
            </a:avLst>
          </a:prstGeom>
          <a:solidFill>
            <a:schemeClr val="lt1">
              <a:alpha val="50000"/>
            </a:schemeClr>
          </a:solidFill>
          <a:ln w="19050">
            <a:solidFill>
              <a:srgbClr val="77AB3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defTabSz="914400" rtl="1" eaLnBrk="1" latinLnBrk="0" hangingPunct="1">
              <a:lnSpc>
                <a:spcPct val="100000"/>
              </a:lnSpc>
              <a:spcBef>
                <a:spcPts val="0"/>
              </a:spcBef>
              <a:spcAft>
                <a:spcPts val="0"/>
              </a:spcAft>
              <a:buClr>
                <a:srgbClr val="000000"/>
              </a:buClr>
              <a:buFont typeface="Arial"/>
            </a:pPr>
            <a:endParaRPr lang="aa-ET"/>
          </a:p>
        </p:txBody>
      </p:sp>
      <p:sp>
        <p:nvSpPr>
          <p:cNvPr id="6" name="Rounded Rectangle 5">
            <a:extLst>
              <a:ext uri="{FF2B5EF4-FFF2-40B4-BE49-F238E27FC236}">
                <a16:creationId xmlns:a16="http://schemas.microsoft.com/office/drawing/2014/main" id="{8968849A-C571-0C48-9F78-7B32CBEF69ED}"/>
              </a:ext>
            </a:extLst>
          </p:cNvPr>
          <p:cNvSpPr/>
          <p:nvPr userDrawn="1"/>
        </p:nvSpPr>
        <p:spPr>
          <a:xfrm>
            <a:off x="4764771" y="3404513"/>
            <a:ext cx="3216872" cy="3111270"/>
          </a:xfrm>
          <a:prstGeom prst="roundRect">
            <a:avLst>
              <a:gd name="adj" fmla="val 5104"/>
            </a:avLst>
          </a:prstGeom>
          <a:solidFill>
            <a:schemeClr val="lt1">
              <a:alpha val="50000"/>
            </a:schemeClr>
          </a:solidFill>
          <a:ln w="19050">
            <a:solidFill>
              <a:srgbClr val="77AB3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defTabSz="914400" rtl="1" eaLnBrk="1" latinLnBrk="0" hangingPunct="1">
              <a:lnSpc>
                <a:spcPct val="100000"/>
              </a:lnSpc>
              <a:spcBef>
                <a:spcPts val="0"/>
              </a:spcBef>
              <a:spcAft>
                <a:spcPts val="0"/>
              </a:spcAft>
              <a:buClr>
                <a:srgbClr val="000000"/>
              </a:buClr>
              <a:buFont typeface="Arial"/>
            </a:pPr>
            <a:endParaRPr lang="aa-ET"/>
          </a:p>
        </p:txBody>
      </p:sp>
      <p:sp>
        <p:nvSpPr>
          <p:cNvPr id="9" name="Rounded Rectangle 8">
            <a:extLst>
              <a:ext uri="{FF2B5EF4-FFF2-40B4-BE49-F238E27FC236}">
                <a16:creationId xmlns:a16="http://schemas.microsoft.com/office/drawing/2014/main" id="{250BDFA0-F00F-8E40-8471-87F3E53001F8}"/>
              </a:ext>
            </a:extLst>
          </p:cNvPr>
          <p:cNvSpPr/>
          <p:nvPr userDrawn="1"/>
        </p:nvSpPr>
        <p:spPr>
          <a:xfrm>
            <a:off x="1237799" y="3404513"/>
            <a:ext cx="3216872" cy="913621"/>
          </a:xfrm>
          <a:prstGeom prst="roundRect">
            <a:avLst>
              <a:gd name="adj" fmla="val 5104"/>
            </a:avLst>
          </a:prstGeom>
          <a:solidFill>
            <a:schemeClr val="lt1">
              <a:alpha val="50000"/>
            </a:schemeClr>
          </a:solidFill>
          <a:ln w="19050">
            <a:solidFill>
              <a:srgbClr val="77AB3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defTabSz="914400" rtl="1" eaLnBrk="1" latinLnBrk="0" hangingPunct="1">
              <a:lnSpc>
                <a:spcPct val="100000"/>
              </a:lnSpc>
              <a:spcBef>
                <a:spcPts val="0"/>
              </a:spcBef>
              <a:spcAft>
                <a:spcPts val="0"/>
              </a:spcAft>
              <a:buClr>
                <a:srgbClr val="000000"/>
              </a:buClr>
              <a:buFont typeface="Arial"/>
            </a:pPr>
            <a:endParaRPr lang="aa-ET"/>
          </a:p>
        </p:txBody>
      </p:sp>
      <p:sp>
        <p:nvSpPr>
          <p:cNvPr id="10" name="Google Shape;157;p25">
            <a:extLst>
              <a:ext uri="{FF2B5EF4-FFF2-40B4-BE49-F238E27FC236}">
                <a16:creationId xmlns:a16="http://schemas.microsoft.com/office/drawing/2014/main" id="{4CA1C575-87DB-0C47-8481-7A628347B93C}"/>
              </a:ext>
            </a:extLst>
          </p:cNvPr>
          <p:cNvSpPr txBox="1"/>
          <p:nvPr userDrawn="1"/>
        </p:nvSpPr>
        <p:spPr>
          <a:xfrm>
            <a:off x="4755438" y="877080"/>
            <a:ext cx="6916800" cy="1973600"/>
          </a:xfrm>
          <a:prstGeom prst="rect">
            <a:avLst/>
          </a:prstGeom>
          <a:noFill/>
          <a:ln>
            <a:noFill/>
          </a:ln>
        </p:spPr>
        <p:txBody>
          <a:bodyPr spcFirstLastPara="1" wrap="square" lIns="121900" tIns="121900" rIns="121900" bIns="121900" anchor="t" anchorCtr="0">
            <a:noAutofit/>
          </a:bodyPr>
          <a:lstStyle/>
          <a:p>
            <a:pPr algn="r" rtl="1"/>
            <a:endParaRPr sz="1600" dirty="0">
              <a:solidFill>
                <a:srgbClr val="435369"/>
              </a:solidFill>
              <a:latin typeface="Heebo" pitchFamily="2" charset="-79"/>
              <a:cs typeface="Heebo" pitchFamily="2" charset="-79"/>
            </a:endParaRPr>
          </a:p>
          <a:p>
            <a:pPr algn="r" rtl="1">
              <a:lnSpc>
                <a:spcPts val="2200"/>
              </a:lnSpc>
            </a:pPr>
            <a:r>
              <a:rPr lang="x-none" sz="1800" b="1" dirty="0">
                <a:solidFill>
                  <a:srgbClr val="435369"/>
                </a:solidFill>
                <a:latin typeface="Heebo" pitchFamily="2" charset="-79"/>
                <a:cs typeface="Heebo" pitchFamily="2" charset="-79"/>
              </a:rPr>
              <a:t>המציאו רעיון משלכם שיכול להפחית פסולת במקור.</a:t>
            </a:r>
            <a:endParaRPr sz="1800" b="1" dirty="0">
              <a:solidFill>
                <a:srgbClr val="435369"/>
              </a:solidFill>
              <a:latin typeface="Heebo" pitchFamily="2" charset="-79"/>
              <a:cs typeface="Heebo" pitchFamily="2" charset="-79"/>
            </a:endParaRPr>
          </a:p>
          <a:p>
            <a:pPr marL="227013" indent="-173038" algn="r" rtl="1">
              <a:lnSpc>
                <a:spcPts val="2200"/>
              </a:lnSpc>
              <a:buClr>
                <a:srgbClr val="89C151"/>
              </a:buClr>
              <a:buSzPct val="130000"/>
              <a:buFont typeface="Arial" panose="020B0604020202020204" pitchFamily="34" charset="0"/>
              <a:buChar char="•"/>
            </a:pPr>
            <a:r>
              <a:rPr lang="x-none" sz="1600" dirty="0">
                <a:solidFill>
                  <a:srgbClr val="435369"/>
                </a:solidFill>
                <a:latin typeface="Heebo" pitchFamily="2" charset="-79"/>
                <a:cs typeface="Heebo" pitchFamily="2" charset="-79"/>
              </a:rPr>
              <a:t>מה הרעיון? המציאו שם קליט שמתמצת את העיקר</a:t>
            </a:r>
            <a:endParaRPr sz="1600" dirty="0">
              <a:solidFill>
                <a:srgbClr val="435369"/>
              </a:solidFill>
              <a:latin typeface="Heebo" pitchFamily="2" charset="-79"/>
              <a:cs typeface="Heebo" pitchFamily="2" charset="-79"/>
            </a:endParaRPr>
          </a:p>
          <a:p>
            <a:pPr marL="227013" indent="-173038" algn="r" rtl="1">
              <a:lnSpc>
                <a:spcPts val="2200"/>
              </a:lnSpc>
              <a:buClr>
                <a:srgbClr val="89C151"/>
              </a:buClr>
              <a:buSzPct val="130000"/>
              <a:buFont typeface="Arial" panose="020B0604020202020204" pitchFamily="34" charset="0"/>
              <a:buChar char="•"/>
            </a:pPr>
            <a:r>
              <a:rPr lang="x-none" sz="1600" dirty="0">
                <a:solidFill>
                  <a:srgbClr val="435369"/>
                </a:solidFill>
                <a:latin typeface="Heebo" pitchFamily="2" charset="-79"/>
                <a:cs typeface="Heebo" pitchFamily="2" charset="-79"/>
              </a:rPr>
              <a:t>מה החיסכון בפסולת שאתם צופים?</a:t>
            </a:r>
            <a:endParaRPr sz="1600" dirty="0">
              <a:solidFill>
                <a:srgbClr val="435369"/>
              </a:solidFill>
              <a:latin typeface="Heebo" pitchFamily="2" charset="-79"/>
              <a:cs typeface="Heebo" pitchFamily="2" charset="-79"/>
            </a:endParaRPr>
          </a:p>
          <a:p>
            <a:pPr marL="227013" indent="-173038" algn="r" rtl="1">
              <a:lnSpc>
                <a:spcPts val="2200"/>
              </a:lnSpc>
              <a:buClr>
                <a:srgbClr val="89C151"/>
              </a:buClr>
              <a:buSzPct val="130000"/>
              <a:buFont typeface="Arial" panose="020B0604020202020204" pitchFamily="34" charset="0"/>
              <a:buChar char="•"/>
            </a:pPr>
            <a:r>
              <a:rPr lang="x-none" sz="1600" dirty="0">
                <a:solidFill>
                  <a:srgbClr val="435369"/>
                </a:solidFill>
                <a:latin typeface="Heebo" pitchFamily="2" charset="-79"/>
                <a:cs typeface="Heebo" pitchFamily="2" charset="-79"/>
              </a:rPr>
              <a:t>איך תשכנעו אנשים להצטרף אליכם?</a:t>
            </a:r>
            <a:endParaRPr sz="1600" dirty="0">
              <a:solidFill>
                <a:srgbClr val="435369"/>
              </a:solidFill>
              <a:latin typeface="Heebo" pitchFamily="2" charset="-79"/>
              <a:cs typeface="Heebo" pitchFamily="2" charset="-79"/>
            </a:endParaRPr>
          </a:p>
          <a:p>
            <a:pPr marL="609585" algn="r" rtl="1"/>
            <a:endParaRPr sz="1600" dirty="0">
              <a:solidFill>
                <a:srgbClr val="435369"/>
              </a:solidFill>
              <a:latin typeface="Heebo" pitchFamily="2" charset="-79"/>
              <a:cs typeface="Heebo" pitchFamily="2" charset="-79"/>
            </a:endParaRPr>
          </a:p>
        </p:txBody>
      </p:sp>
      <p:sp>
        <p:nvSpPr>
          <p:cNvPr id="11" name="Rectangle 10">
            <a:extLst>
              <a:ext uri="{FF2B5EF4-FFF2-40B4-BE49-F238E27FC236}">
                <a16:creationId xmlns:a16="http://schemas.microsoft.com/office/drawing/2014/main" id="{0B347EA7-5E62-9B47-BA6D-A0D6FFC04C98}"/>
              </a:ext>
            </a:extLst>
          </p:cNvPr>
          <p:cNvSpPr/>
          <p:nvPr userDrawn="1"/>
        </p:nvSpPr>
        <p:spPr>
          <a:xfrm>
            <a:off x="3374368" y="323247"/>
            <a:ext cx="8374408" cy="707886"/>
          </a:xfrm>
          <a:prstGeom prst="rect">
            <a:avLst/>
          </a:prstGeom>
        </p:spPr>
        <p:txBody>
          <a:bodyPr wrap="none">
            <a:spAutoFit/>
          </a:bodyPr>
          <a:lstStyle/>
          <a:p>
            <a:pPr algn="r" rtl="1"/>
            <a:r>
              <a:rPr lang="he-IL" sz="4000" b="1" dirty="0">
                <a:solidFill>
                  <a:srgbClr val="435369"/>
                </a:solidFill>
                <a:latin typeface="Heebo" pitchFamily="2" charset="-79"/>
                <a:cs typeface="Heebo" pitchFamily="2" charset="-79"/>
              </a:rPr>
              <a:t>יוצאים לפעולה למען הפחתת פסולת!</a:t>
            </a:r>
          </a:p>
        </p:txBody>
      </p:sp>
      <p:sp>
        <p:nvSpPr>
          <p:cNvPr id="12" name="Rectangle 11">
            <a:extLst>
              <a:ext uri="{FF2B5EF4-FFF2-40B4-BE49-F238E27FC236}">
                <a16:creationId xmlns:a16="http://schemas.microsoft.com/office/drawing/2014/main" id="{4C92AE40-669F-6D4C-8DF0-4308E78A19A8}"/>
              </a:ext>
            </a:extLst>
          </p:cNvPr>
          <p:cNvSpPr/>
          <p:nvPr userDrawn="1"/>
        </p:nvSpPr>
        <p:spPr>
          <a:xfrm rot="10800000">
            <a:off x="3668486" y="968179"/>
            <a:ext cx="7927214" cy="62954"/>
          </a:xfrm>
          <a:prstGeom prst="rect">
            <a:avLst/>
          </a:prstGeom>
          <a:gradFill>
            <a:gsLst>
              <a:gs pos="100000">
                <a:srgbClr val="74A73B"/>
              </a:gs>
              <a:gs pos="0">
                <a:srgbClr val="92D050">
                  <a:alpha val="17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292100" algn="ctr" rtl="0">
              <a:lnSpc>
                <a:spcPct val="100000"/>
              </a:lnSpc>
              <a:spcBef>
                <a:spcPts val="0"/>
              </a:spcBef>
              <a:spcAft>
                <a:spcPts val="0"/>
              </a:spcAft>
              <a:buClr>
                <a:srgbClr val="000000"/>
              </a:buClr>
              <a:buFont typeface="Arial"/>
            </a:pPr>
            <a:endParaRPr lang="aa-ET" sz="2000">
              <a:solidFill>
                <a:schemeClr val="dk2"/>
              </a:solidFill>
              <a:latin typeface="Heebo" pitchFamily="2" charset="-79"/>
              <a:cs typeface="Heebo" pitchFamily="2" charset="-79"/>
            </a:endParaRPr>
          </a:p>
        </p:txBody>
      </p:sp>
      <p:sp>
        <p:nvSpPr>
          <p:cNvPr id="13" name="Rectangle: Rounded Corners 48">
            <a:extLst>
              <a:ext uri="{FF2B5EF4-FFF2-40B4-BE49-F238E27FC236}">
                <a16:creationId xmlns:a16="http://schemas.microsoft.com/office/drawing/2014/main" id="{DADA6097-88E8-D040-AF99-29777A76727D}"/>
              </a:ext>
            </a:extLst>
          </p:cNvPr>
          <p:cNvSpPr/>
          <p:nvPr userDrawn="1"/>
        </p:nvSpPr>
        <p:spPr>
          <a:xfrm>
            <a:off x="8378828" y="2540656"/>
            <a:ext cx="3216872" cy="708845"/>
          </a:xfrm>
          <a:prstGeom prst="roundRect">
            <a:avLst>
              <a:gd name="adj" fmla="val 8732"/>
            </a:avLst>
          </a:prstGeom>
          <a:gradFill>
            <a:gsLst>
              <a:gs pos="34000">
                <a:srgbClr val="8CC74B">
                  <a:alpha val="5000"/>
                </a:srgbClr>
              </a:gs>
              <a:gs pos="100000">
                <a:srgbClr val="8CC74B">
                  <a:alpha val="4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292100" algn="ctr" rtl="0">
              <a:lnSpc>
                <a:spcPct val="100000"/>
              </a:lnSpc>
              <a:spcBef>
                <a:spcPts val="0"/>
              </a:spcBef>
              <a:spcAft>
                <a:spcPts val="0"/>
              </a:spcAft>
              <a:buClr>
                <a:srgbClr val="000000"/>
              </a:buClr>
              <a:buFont typeface="Arial"/>
            </a:pPr>
            <a:endParaRPr lang="he-IL" sz="2000" dirty="0">
              <a:solidFill>
                <a:schemeClr val="dk2"/>
              </a:solidFill>
              <a:latin typeface="Heebo" pitchFamily="2" charset="-79"/>
              <a:cs typeface="Heebo" pitchFamily="2" charset="-79"/>
            </a:endParaRPr>
          </a:p>
        </p:txBody>
      </p:sp>
      <p:sp>
        <p:nvSpPr>
          <p:cNvPr id="14" name="Google Shape;158;p25">
            <a:extLst>
              <a:ext uri="{FF2B5EF4-FFF2-40B4-BE49-F238E27FC236}">
                <a16:creationId xmlns:a16="http://schemas.microsoft.com/office/drawing/2014/main" id="{429979A1-81D9-0443-B260-3BD4705C5726}"/>
              </a:ext>
            </a:extLst>
          </p:cNvPr>
          <p:cNvSpPr txBox="1"/>
          <p:nvPr userDrawn="1"/>
        </p:nvSpPr>
        <p:spPr>
          <a:xfrm>
            <a:off x="8632371" y="2652124"/>
            <a:ext cx="2886790" cy="487222"/>
          </a:xfrm>
          <a:prstGeom prst="rect">
            <a:avLst/>
          </a:prstGeom>
          <a:noFill/>
          <a:ln>
            <a:noFill/>
          </a:ln>
        </p:spPr>
        <p:txBody>
          <a:bodyPr spcFirstLastPara="1" wrap="square" lIns="121900" tIns="121900" rIns="121900" bIns="121900" anchor="t" anchorCtr="0">
            <a:noAutofit/>
          </a:bodyPr>
          <a:lstStyle/>
          <a:p>
            <a:pPr algn="r" rtl="1"/>
            <a:r>
              <a:rPr lang="x-none" sz="1900" b="1" dirty="0">
                <a:solidFill>
                  <a:srgbClr val="435369"/>
                </a:solidFill>
                <a:latin typeface="Heebo" pitchFamily="2" charset="-79"/>
                <a:cs typeface="Heebo" pitchFamily="2" charset="-79"/>
              </a:rPr>
              <a:t>הרעיון</a:t>
            </a:r>
            <a:r>
              <a:rPr lang="x-none" sz="1900" dirty="0">
                <a:solidFill>
                  <a:srgbClr val="435369"/>
                </a:solidFill>
                <a:latin typeface="Heebo" pitchFamily="2" charset="-79"/>
                <a:cs typeface="Heebo" pitchFamily="2" charset="-79"/>
              </a:rPr>
              <a:t>:</a:t>
            </a:r>
            <a:endParaRPr sz="1900" dirty="0">
              <a:solidFill>
                <a:srgbClr val="435369"/>
              </a:solidFill>
              <a:latin typeface="Heebo" pitchFamily="2" charset="-79"/>
              <a:cs typeface="Heebo" pitchFamily="2" charset="-79"/>
            </a:endParaRPr>
          </a:p>
        </p:txBody>
      </p:sp>
      <p:sp>
        <p:nvSpPr>
          <p:cNvPr id="15" name="Rectangle: Rounded Corners 48">
            <a:extLst>
              <a:ext uri="{FF2B5EF4-FFF2-40B4-BE49-F238E27FC236}">
                <a16:creationId xmlns:a16="http://schemas.microsoft.com/office/drawing/2014/main" id="{DC08213E-EA98-6846-A60D-5878AABEB266}"/>
              </a:ext>
            </a:extLst>
          </p:cNvPr>
          <p:cNvSpPr/>
          <p:nvPr userDrawn="1"/>
        </p:nvSpPr>
        <p:spPr>
          <a:xfrm>
            <a:off x="4764771" y="2540656"/>
            <a:ext cx="3231657" cy="708845"/>
          </a:xfrm>
          <a:prstGeom prst="roundRect">
            <a:avLst>
              <a:gd name="adj" fmla="val 8732"/>
            </a:avLst>
          </a:prstGeom>
          <a:gradFill>
            <a:gsLst>
              <a:gs pos="34000">
                <a:srgbClr val="8CC74B">
                  <a:alpha val="5000"/>
                </a:srgbClr>
              </a:gs>
              <a:gs pos="100000">
                <a:srgbClr val="8CC74B">
                  <a:alpha val="4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292100" algn="ctr" rtl="0">
              <a:lnSpc>
                <a:spcPct val="100000"/>
              </a:lnSpc>
              <a:spcBef>
                <a:spcPts val="0"/>
              </a:spcBef>
              <a:spcAft>
                <a:spcPts val="0"/>
              </a:spcAft>
              <a:buClr>
                <a:srgbClr val="000000"/>
              </a:buClr>
              <a:buFont typeface="Arial"/>
            </a:pPr>
            <a:endParaRPr lang="he-IL" sz="2000" dirty="0">
              <a:solidFill>
                <a:schemeClr val="dk2"/>
              </a:solidFill>
              <a:latin typeface="Heebo" pitchFamily="2" charset="-79"/>
              <a:cs typeface="Heebo" pitchFamily="2" charset="-79"/>
            </a:endParaRPr>
          </a:p>
        </p:txBody>
      </p:sp>
      <p:sp>
        <p:nvSpPr>
          <p:cNvPr id="16" name="Google Shape;159;p25">
            <a:extLst>
              <a:ext uri="{FF2B5EF4-FFF2-40B4-BE49-F238E27FC236}">
                <a16:creationId xmlns:a16="http://schemas.microsoft.com/office/drawing/2014/main" id="{7D15F4D4-4DB0-E049-9C5B-3429EBB8DE21}"/>
              </a:ext>
            </a:extLst>
          </p:cNvPr>
          <p:cNvSpPr txBox="1"/>
          <p:nvPr userDrawn="1"/>
        </p:nvSpPr>
        <p:spPr>
          <a:xfrm>
            <a:off x="4884513" y="2658866"/>
            <a:ext cx="2975917" cy="547091"/>
          </a:xfrm>
          <a:prstGeom prst="rect">
            <a:avLst/>
          </a:prstGeom>
          <a:noFill/>
          <a:ln>
            <a:noFill/>
          </a:ln>
        </p:spPr>
        <p:txBody>
          <a:bodyPr spcFirstLastPara="1" wrap="square" lIns="121900" tIns="121900" rIns="121900" bIns="121900" anchor="t" anchorCtr="0">
            <a:noAutofit/>
          </a:bodyPr>
          <a:lstStyle/>
          <a:p>
            <a:pPr algn="r" rtl="1"/>
            <a:r>
              <a:rPr lang="x-none" sz="1900" b="1" dirty="0">
                <a:solidFill>
                  <a:srgbClr val="435369"/>
                </a:solidFill>
                <a:latin typeface="Heebo" pitchFamily="2" charset="-79"/>
                <a:cs typeface="Heebo" pitchFamily="2" charset="-79"/>
              </a:rPr>
              <a:t>החיסכון הצפוי:</a:t>
            </a:r>
            <a:endParaRPr sz="1900" b="1" dirty="0">
              <a:solidFill>
                <a:srgbClr val="435369"/>
              </a:solidFill>
              <a:latin typeface="Heebo" pitchFamily="2" charset="-79"/>
              <a:cs typeface="Heebo" pitchFamily="2" charset="-79"/>
            </a:endParaRPr>
          </a:p>
        </p:txBody>
      </p:sp>
      <p:sp>
        <p:nvSpPr>
          <p:cNvPr id="17" name="Rectangle: Rounded Corners 48">
            <a:extLst>
              <a:ext uri="{FF2B5EF4-FFF2-40B4-BE49-F238E27FC236}">
                <a16:creationId xmlns:a16="http://schemas.microsoft.com/office/drawing/2014/main" id="{46021139-42E8-BF45-9D44-58E0CC4C8D0B}"/>
              </a:ext>
            </a:extLst>
          </p:cNvPr>
          <p:cNvSpPr/>
          <p:nvPr userDrawn="1"/>
        </p:nvSpPr>
        <p:spPr>
          <a:xfrm>
            <a:off x="1216028" y="2540656"/>
            <a:ext cx="3231657" cy="708845"/>
          </a:xfrm>
          <a:prstGeom prst="roundRect">
            <a:avLst>
              <a:gd name="adj" fmla="val 8732"/>
            </a:avLst>
          </a:prstGeom>
          <a:gradFill>
            <a:gsLst>
              <a:gs pos="34000">
                <a:srgbClr val="8CC74B">
                  <a:alpha val="5000"/>
                </a:srgbClr>
              </a:gs>
              <a:gs pos="100000">
                <a:srgbClr val="8CC74B">
                  <a:alpha val="4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292100" algn="ctr" rtl="0">
              <a:lnSpc>
                <a:spcPct val="100000"/>
              </a:lnSpc>
              <a:spcBef>
                <a:spcPts val="0"/>
              </a:spcBef>
              <a:spcAft>
                <a:spcPts val="0"/>
              </a:spcAft>
              <a:buClr>
                <a:srgbClr val="000000"/>
              </a:buClr>
              <a:buFont typeface="Arial"/>
            </a:pPr>
            <a:endParaRPr lang="he-IL" sz="2000" dirty="0">
              <a:solidFill>
                <a:schemeClr val="dk2"/>
              </a:solidFill>
              <a:latin typeface="Heebo" pitchFamily="2" charset="-79"/>
              <a:cs typeface="Heebo" pitchFamily="2" charset="-79"/>
            </a:endParaRPr>
          </a:p>
        </p:txBody>
      </p:sp>
      <p:sp>
        <p:nvSpPr>
          <p:cNvPr id="18" name="Google Shape;160;p25">
            <a:extLst>
              <a:ext uri="{FF2B5EF4-FFF2-40B4-BE49-F238E27FC236}">
                <a16:creationId xmlns:a16="http://schemas.microsoft.com/office/drawing/2014/main" id="{065D7E73-FE11-9242-926A-616839888FBA}"/>
              </a:ext>
            </a:extLst>
          </p:cNvPr>
          <p:cNvSpPr txBox="1"/>
          <p:nvPr userDrawn="1"/>
        </p:nvSpPr>
        <p:spPr>
          <a:xfrm>
            <a:off x="1306350" y="5197601"/>
            <a:ext cx="3216872" cy="624484"/>
          </a:xfrm>
          <a:prstGeom prst="rect">
            <a:avLst/>
          </a:prstGeom>
          <a:noFill/>
          <a:ln>
            <a:noFill/>
          </a:ln>
        </p:spPr>
        <p:txBody>
          <a:bodyPr spcFirstLastPara="1" wrap="square" lIns="121900" tIns="121900" rIns="121900" bIns="121900" anchor="t" anchorCtr="0">
            <a:noAutofit/>
          </a:bodyPr>
          <a:lstStyle/>
          <a:p>
            <a:pPr algn="r" rtl="1"/>
            <a:r>
              <a:rPr lang="x-none" sz="1800" b="1" dirty="0">
                <a:solidFill>
                  <a:srgbClr val="435369"/>
                </a:solidFill>
                <a:latin typeface="Heebo" pitchFamily="2" charset="-79"/>
                <a:cs typeface="Heebo" pitchFamily="2" charset="-79"/>
              </a:rPr>
              <a:t>איך תעבירו את המסר?</a:t>
            </a:r>
            <a:endParaRPr sz="1800" b="1" dirty="0">
              <a:solidFill>
                <a:srgbClr val="435369"/>
              </a:solidFill>
              <a:latin typeface="Heebo" pitchFamily="2" charset="-79"/>
              <a:cs typeface="Heebo" pitchFamily="2" charset="-79"/>
            </a:endParaRPr>
          </a:p>
        </p:txBody>
      </p:sp>
      <p:sp>
        <p:nvSpPr>
          <p:cNvPr id="19" name="Rectangle 18">
            <a:extLst>
              <a:ext uri="{FF2B5EF4-FFF2-40B4-BE49-F238E27FC236}">
                <a16:creationId xmlns:a16="http://schemas.microsoft.com/office/drawing/2014/main" id="{BB113A0C-983F-0248-92E8-49427B645480}"/>
              </a:ext>
            </a:extLst>
          </p:cNvPr>
          <p:cNvSpPr/>
          <p:nvPr userDrawn="1"/>
        </p:nvSpPr>
        <p:spPr>
          <a:xfrm>
            <a:off x="2420102" y="2739224"/>
            <a:ext cx="1819729" cy="384721"/>
          </a:xfrm>
          <a:prstGeom prst="rect">
            <a:avLst/>
          </a:prstGeom>
        </p:spPr>
        <p:txBody>
          <a:bodyPr wrap="none">
            <a:spAutoFit/>
          </a:bodyPr>
          <a:lstStyle/>
          <a:p>
            <a:pPr algn="r" rtl="1"/>
            <a:r>
              <a:rPr lang="he-IL" sz="1900" b="1" dirty="0">
                <a:solidFill>
                  <a:srgbClr val="435369"/>
                </a:solidFill>
                <a:latin typeface="Heebo" pitchFamily="2" charset="-79"/>
                <a:cs typeface="Heebo" pitchFamily="2" charset="-79"/>
              </a:rPr>
              <a:t>המסר המשכנע:</a:t>
            </a:r>
          </a:p>
        </p:txBody>
      </p:sp>
      <p:pic>
        <p:nvPicPr>
          <p:cNvPr id="20" name="Graphic 19">
            <a:extLst>
              <a:ext uri="{FF2B5EF4-FFF2-40B4-BE49-F238E27FC236}">
                <a16:creationId xmlns:a16="http://schemas.microsoft.com/office/drawing/2014/main" id="{D0D61BB0-7B9F-AE48-AA2D-4D447789444C}"/>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831856" y="-378839"/>
            <a:ext cx="819827" cy="1404172"/>
          </a:xfrm>
          <a:prstGeom prst="rect">
            <a:avLst/>
          </a:prstGeom>
        </p:spPr>
      </p:pic>
      <p:sp>
        <p:nvSpPr>
          <p:cNvPr id="21" name="Google Shape;160;p25">
            <a:extLst>
              <a:ext uri="{FF2B5EF4-FFF2-40B4-BE49-F238E27FC236}">
                <a16:creationId xmlns:a16="http://schemas.microsoft.com/office/drawing/2014/main" id="{01BD20A5-BFD0-B149-AAB6-D9FDD53F8C90}"/>
              </a:ext>
            </a:extLst>
          </p:cNvPr>
          <p:cNvSpPr txBox="1"/>
          <p:nvPr userDrawn="1"/>
        </p:nvSpPr>
        <p:spPr>
          <a:xfrm>
            <a:off x="1310764" y="4267961"/>
            <a:ext cx="3216872" cy="423792"/>
          </a:xfrm>
          <a:prstGeom prst="rect">
            <a:avLst/>
          </a:prstGeom>
          <a:noFill/>
          <a:ln>
            <a:noFill/>
          </a:ln>
        </p:spPr>
        <p:txBody>
          <a:bodyPr spcFirstLastPara="1" wrap="square" lIns="121900" tIns="121900" rIns="121900" bIns="121900" anchor="t" anchorCtr="0">
            <a:noAutofit/>
          </a:bodyPr>
          <a:lstStyle/>
          <a:p>
            <a:pPr algn="r" rtl="1"/>
            <a:r>
              <a:rPr lang="x-none" sz="1800" b="1" dirty="0">
                <a:solidFill>
                  <a:srgbClr val="435369"/>
                </a:solidFill>
                <a:latin typeface="Heebo" pitchFamily="2" charset="-79"/>
                <a:cs typeface="Heebo" pitchFamily="2" charset="-79"/>
              </a:rPr>
              <a:t>קהל היעד:</a:t>
            </a:r>
            <a:endParaRPr sz="1800" b="1" dirty="0">
              <a:solidFill>
                <a:srgbClr val="435369"/>
              </a:solidFill>
              <a:latin typeface="Heebo" pitchFamily="2" charset="-79"/>
              <a:cs typeface="Heebo" pitchFamily="2" charset="-79"/>
            </a:endParaRPr>
          </a:p>
          <a:p>
            <a:pPr algn="r" rtl="1"/>
            <a:endParaRPr sz="2489" dirty="0"/>
          </a:p>
        </p:txBody>
      </p:sp>
      <p:sp>
        <p:nvSpPr>
          <p:cNvPr id="22" name="Rounded Rectangle 21">
            <a:extLst>
              <a:ext uri="{FF2B5EF4-FFF2-40B4-BE49-F238E27FC236}">
                <a16:creationId xmlns:a16="http://schemas.microsoft.com/office/drawing/2014/main" id="{74626DF6-D611-E641-BE57-A9F1BAF3B3C7}"/>
              </a:ext>
            </a:extLst>
          </p:cNvPr>
          <p:cNvSpPr/>
          <p:nvPr userDrawn="1"/>
        </p:nvSpPr>
        <p:spPr>
          <a:xfrm>
            <a:off x="1237799" y="4691753"/>
            <a:ext cx="3216872" cy="530562"/>
          </a:xfrm>
          <a:prstGeom prst="roundRect">
            <a:avLst>
              <a:gd name="adj" fmla="val 5104"/>
            </a:avLst>
          </a:prstGeom>
          <a:solidFill>
            <a:schemeClr val="lt1">
              <a:alpha val="50000"/>
            </a:schemeClr>
          </a:solidFill>
          <a:ln w="19050">
            <a:solidFill>
              <a:srgbClr val="77AB3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defTabSz="914400" rtl="1" eaLnBrk="1" latinLnBrk="0" hangingPunct="1">
              <a:lnSpc>
                <a:spcPct val="100000"/>
              </a:lnSpc>
              <a:spcBef>
                <a:spcPts val="0"/>
              </a:spcBef>
              <a:spcAft>
                <a:spcPts val="0"/>
              </a:spcAft>
              <a:buClr>
                <a:srgbClr val="000000"/>
              </a:buClr>
              <a:buFont typeface="Arial"/>
            </a:pPr>
            <a:endParaRPr lang="aa-ET"/>
          </a:p>
        </p:txBody>
      </p:sp>
      <p:sp>
        <p:nvSpPr>
          <p:cNvPr id="23" name="Rounded Rectangle 22">
            <a:extLst>
              <a:ext uri="{FF2B5EF4-FFF2-40B4-BE49-F238E27FC236}">
                <a16:creationId xmlns:a16="http://schemas.microsoft.com/office/drawing/2014/main" id="{84C08EC2-DF1A-A641-918A-652A8B56E005}"/>
              </a:ext>
            </a:extLst>
          </p:cNvPr>
          <p:cNvSpPr/>
          <p:nvPr userDrawn="1"/>
        </p:nvSpPr>
        <p:spPr>
          <a:xfrm>
            <a:off x="1237799" y="5641084"/>
            <a:ext cx="3216872" cy="874699"/>
          </a:xfrm>
          <a:prstGeom prst="roundRect">
            <a:avLst>
              <a:gd name="adj" fmla="val 5104"/>
            </a:avLst>
          </a:prstGeom>
          <a:solidFill>
            <a:schemeClr val="lt1">
              <a:alpha val="50000"/>
            </a:schemeClr>
          </a:solidFill>
          <a:ln w="19050">
            <a:solidFill>
              <a:srgbClr val="77AB3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defTabSz="914400" rtl="1" eaLnBrk="1" latinLnBrk="0" hangingPunct="1">
              <a:lnSpc>
                <a:spcPct val="100000"/>
              </a:lnSpc>
              <a:spcBef>
                <a:spcPts val="0"/>
              </a:spcBef>
              <a:spcAft>
                <a:spcPts val="0"/>
              </a:spcAft>
              <a:buClr>
                <a:srgbClr val="000000"/>
              </a:buClr>
              <a:buFont typeface="Arial"/>
            </a:pPr>
            <a:endParaRPr lang="aa-ET"/>
          </a:p>
        </p:txBody>
      </p:sp>
      <p:pic>
        <p:nvPicPr>
          <p:cNvPr id="24" name="Picture 23">
            <a:extLst>
              <a:ext uri="{FF2B5EF4-FFF2-40B4-BE49-F238E27FC236}">
                <a16:creationId xmlns:a16="http://schemas.microsoft.com/office/drawing/2014/main" id="{9DA776D4-95DF-6647-AA25-6DB1E27354EE}"/>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4869" t="9842"/>
          <a:stretch/>
        </p:blipFill>
        <p:spPr>
          <a:xfrm>
            <a:off x="-1568" y="0"/>
            <a:ext cx="1758146" cy="833121"/>
          </a:xfrm>
          <a:prstGeom prst="rect">
            <a:avLst/>
          </a:prstGeom>
        </p:spPr>
      </p:pic>
      <p:pic>
        <p:nvPicPr>
          <p:cNvPr id="25" name="Picture 24">
            <a:extLst>
              <a:ext uri="{FF2B5EF4-FFF2-40B4-BE49-F238E27FC236}">
                <a16:creationId xmlns:a16="http://schemas.microsoft.com/office/drawing/2014/main" id="{1257260B-F96E-0C46-8F9A-500FA7522166}"/>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645513" y="124460"/>
            <a:ext cx="736600" cy="515620"/>
          </a:xfrm>
          <a:prstGeom prst="rect">
            <a:avLst/>
          </a:prstGeom>
        </p:spPr>
      </p:pic>
    </p:spTree>
    <p:extLst>
      <p:ext uri="{BB962C8B-B14F-4D97-AF65-F5344CB8AC3E}">
        <p14:creationId xmlns:p14="http://schemas.microsoft.com/office/powerpoint/2010/main" val="38233870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D8886936-DDD3-FD48-BAC4-971DDDEBF919}"/>
              </a:ext>
            </a:extLst>
          </p:cNvPr>
          <p:cNvPicPr>
            <a:picLocks noChangeAspect="1"/>
          </p:cNvPicPr>
          <p:nvPr userDrawn="1"/>
        </p:nvPicPr>
        <p:blipFill>
          <a:blip r:embed="rId2" cstate="screen">
            <a:extLst>
              <a:ext uri="{28A0092B-C50C-407E-A947-70E740481C1C}">
                <a14:useLocalDpi xmlns:a14="http://schemas.microsoft.com/office/drawing/2010/main"/>
              </a:ext>
            </a:extLst>
          </a:blip>
          <a:srcRect t="7850" b="7850"/>
          <a:stretch>
            <a:fillRect/>
          </a:stretch>
        </p:blipFill>
        <p:spPr>
          <a:xfrm>
            <a:off x="0" y="0"/>
            <a:ext cx="12192000" cy="6858000"/>
          </a:xfrm>
          <a:prstGeom prst="rect">
            <a:avLst/>
          </a:prstGeom>
          <a:solidFill>
            <a:srgbClr val="8CC74B"/>
          </a:solidFill>
        </p:spPr>
      </p:pic>
      <p:sp>
        <p:nvSpPr>
          <p:cNvPr id="7" name="Freeform: Shape 45">
            <a:extLst>
              <a:ext uri="{FF2B5EF4-FFF2-40B4-BE49-F238E27FC236}">
                <a16:creationId xmlns:a16="http://schemas.microsoft.com/office/drawing/2014/main" id="{6FCB63FD-0D67-314B-8226-0FA3F6CDB066}"/>
              </a:ext>
            </a:extLst>
          </p:cNvPr>
          <p:cNvSpPr/>
          <p:nvPr userDrawn="1"/>
        </p:nvSpPr>
        <p:spPr>
          <a:xfrm flipH="1" flipV="1">
            <a:off x="0" y="5985163"/>
            <a:ext cx="976277" cy="884710"/>
          </a:xfrm>
          <a:custGeom>
            <a:avLst/>
            <a:gdLst>
              <a:gd name="connsiteX0" fmla="*/ 40554 w 952982"/>
              <a:gd name="connsiteY0" fmla="*/ 0 h 863600"/>
              <a:gd name="connsiteX1" fmla="*/ 952982 w 952982"/>
              <a:gd name="connsiteY1" fmla="*/ 0 h 863600"/>
              <a:gd name="connsiteX2" fmla="*/ 952982 w 952982"/>
              <a:gd name="connsiteY2" fmla="*/ 782126 h 863600"/>
              <a:gd name="connsiteX3" fmla="*/ 896285 w 952982"/>
              <a:gd name="connsiteY3" fmla="*/ 812900 h 863600"/>
              <a:gd name="connsiteX4" fmla="*/ 645160 w 952982"/>
              <a:gd name="connsiteY4" fmla="*/ 863600 h 863600"/>
              <a:gd name="connsiteX5" fmla="*/ 0 w 952982"/>
              <a:gd name="connsiteY5" fmla="*/ 218440 h 863600"/>
              <a:gd name="connsiteX6" fmla="*/ 13107 w 952982"/>
              <a:gd name="connsiteY6" fmla="*/ 88418 h 86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982" h="863600">
                <a:moveTo>
                  <a:pt x="40554" y="0"/>
                </a:moveTo>
                <a:lnTo>
                  <a:pt x="952982" y="0"/>
                </a:lnTo>
                <a:lnTo>
                  <a:pt x="952982" y="782126"/>
                </a:lnTo>
                <a:lnTo>
                  <a:pt x="896285" y="812900"/>
                </a:lnTo>
                <a:cubicBezTo>
                  <a:pt x="819100" y="845547"/>
                  <a:pt x="734238" y="863600"/>
                  <a:pt x="645160" y="863600"/>
                </a:cubicBezTo>
                <a:cubicBezTo>
                  <a:pt x="288848" y="863600"/>
                  <a:pt x="0" y="574752"/>
                  <a:pt x="0" y="218440"/>
                </a:cubicBezTo>
                <a:cubicBezTo>
                  <a:pt x="0" y="173901"/>
                  <a:pt x="4513" y="130416"/>
                  <a:pt x="13107" y="88418"/>
                </a:cubicBezTo>
                <a:close/>
              </a:path>
            </a:pathLst>
          </a:custGeom>
          <a:solidFill>
            <a:srgbClr val="89C1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defTabSz="914400" rtl="0" eaLnBrk="1" latinLnBrk="0" hangingPunct="1">
              <a:lnSpc>
                <a:spcPct val="100000"/>
              </a:lnSpc>
              <a:spcBef>
                <a:spcPts val="0"/>
              </a:spcBef>
              <a:spcAft>
                <a:spcPts val="0"/>
              </a:spcAft>
              <a:buClr>
                <a:srgbClr val="000000"/>
              </a:buClr>
              <a:buFont typeface="Arial"/>
            </a:pPr>
            <a:endParaRPr lang="en-US"/>
          </a:p>
        </p:txBody>
      </p:sp>
      <p:sp>
        <p:nvSpPr>
          <p:cNvPr id="8" name="Rectangle 7">
            <a:extLst>
              <a:ext uri="{FF2B5EF4-FFF2-40B4-BE49-F238E27FC236}">
                <a16:creationId xmlns:a16="http://schemas.microsoft.com/office/drawing/2014/main" id="{6C4C15EB-3DDF-6148-826C-2F46618CE10C}"/>
              </a:ext>
            </a:extLst>
          </p:cNvPr>
          <p:cNvSpPr/>
          <p:nvPr userDrawn="1"/>
        </p:nvSpPr>
        <p:spPr>
          <a:xfrm>
            <a:off x="100238" y="6293014"/>
            <a:ext cx="595458" cy="400110"/>
          </a:xfrm>
          <a:prstGeom prst="rect">
            <a:avLst/>
          </a:prstGeom>
        </p:spPr>
        <p:txBody>
          <a:bodyPr wrap="square">
            <a:spAutoFit/>
          </a:bodyPr>
          <a:lstStyle/>
          <a:p>
            <a:pPr algn="ctr"/>
            <a:fld id="{7E12A643-395D-4617-A88E-658F1AB3CB02}" type="slidenum">
              <a:rPr lang="en-US" sz="2000" b="1" i="0" u="none" smtClean="0">
                <a:solidFill>
                  <a:schemeClr val="bg1"/>
                </a:solidFill>
                <a:latin typeface="Heebo" pitchFamily="2" charset="-79"/>
                <a:ea typeface="Calibri Light" charset="0"/>
                <a:cs typeface="Heebo" pitchFamily="2" charset="-79"/>
              </a:rPr>
              <a:pPr algn="ctr"/>
              <a:t>‹#›</a:t>
            </a:fld>
            <a:endParaRPr lang="en-US" sz="2000" b="1" i="0" u="none" dirty="0">
              <a:solidFill>
                <a:schemeClr val="bg1"/>
              </a:solidFill>
              <a:latin typeface="Heebo" pitchFamily="2" charset="-79"/>
              <a:ea typeface="Calibri Light" charset="0"/>
              <a:cs typeface="Heebo" pitchFamily="2" charset="-79"/>
            </a:endParaRPr>
          </a:p>
        </p:txBody>
      </p:sp>
      <p:sp>
        <p:nvSpPr>
          <p:cNvPr id="5" name="Rectangle: Rounded Corners 48">
            <a:extLst>
              <a:ext uri="{FF2B5EF4-FFF2-40B4-BE49-F238E27FC236}">
                <a16:creationId xmlns:a16="http://schemas.microsoft.com/office/drawing/2014/main" id="{B6C7AB6E-7D0C-3E4C-B34E-5CA763B1B524}"/>
              </a:ext>
            </a:extLst>
          </p:cNvPr>
          <p:cNvSpPr/>
          <p:nvPr userDrawn="1"/>
        </p:nvSpPr>
        <p:spPr>
          <a:xfrm>
            <a:off x="1052743" y="1715522"/>
            <a:ext cx="3271300" cy="708845"/>
          </a:xfrm>
          <a:prstGeom prst="roundRect">
            <a:avLst>
              <a:gd name="adj" fmla="val 8732"/>
            </a:avLst>
          </a:prstGeom>
          <a:gradFill>
            <a:gsLst>
              <a:gs pos="34000">
                <a:srgbClr val="8CC74B">
                  <a:alpha val="5000"/>
                </a:srgbClr>
              </a:gs>
              <a:gs pos="100000">
                <a:srgbClr val="8CC74B">
                  <a:alpha val="4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292100" algn="ctr" rtl="0">
              <a:lnSpc>
                <a:spcPct val="100000"/>
              </a:lnSpc>
              <a:spcBef>
                <a:spcPts val="0"/>
              </a:spcBef>
              <a:spcAft>
                <a:spcPts val="0"/>
              </a:spcAft>
              <a:buClr>
                <a:srgbClr val="000000"/>
              </a:buClr>
              <a:buFont typeface="Arial"/>
            </a:pPr>
            <a:endParaRPr lang="he-IL" sz="2000" dirty="0">
              <a:solidFill>
                <a:schemeClr val="dk2"/>
              </a:solidFill>
              <a:latin typeface="Heebo" pitchFamily="2" charset="-79"/>
              <a:cs typeface="Heebo" pitchFamily="2" charset="-79"/>
            </a:endParaRPr>
          </a:p>
        </p:txBody>
      </p:sp>
      <p:sp>
        <p:nvSpPr>
          <p:cNvPr id="6" name="Rectangle: Rounded Corners 48">
            <a:extLst>
              <a:ext uri="{FF2B5EF4-FFF2-40B4-BE49-F238E27FC236}">
                <a16:creationId xmlns:a16="http://schemas.microsoft.com/office/drawing/2014/main" id="{F5EE92F1-2F89-AD46-A030-A283DCD560DE}"/>
              </a:ext>
            </a:extLst>
          </p:cNvPr>
          <p:cNvSpPr/>
          <p:nvPr userDrawn="1"/>
        </p:nvSpPr>
        <p:spPr>
          <a:xfrm>
            <a:off x="4699457" y="1715522"/>
            <a:ext cx="3216872" cy="708845"/>
          </a:xfrm>
          <a:prstGeom prst="roundRect">
            <a:avLst>
              <a:gd name="adj" fmla="val 8732"/>
            </a:avLst>
          </a:prstGeom>
          <a:gradFill>
            <a:gsLst>
              <a:gs pos="34000">
                <a:srgbClr val="8CC74B">
                  <a:alpha val="5000"/>
                </a:srgbClr>
              </a:gs>
              <a:gs pos="100000">
                <a:srgbClr val="8CC74B">
                  <a:alpha val="4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292100" algn="ctr" rtl="0">
              <a:lnSpc>
                <a:spcPct val="100000"/>
              </a:lnSpc>
              <a:spcBef>
                <a:spcPts val="0"/>
              </a:spcBef>
              <a:spcAft>
                <a:spcPts val="0"/>
              </a:spcAft>
              <a:buClr>
                <a:srgbClr val="000000"/>
              </a:buClr>
              <a:buFont typeface="Arial"/>
            </a:pPr>
            <a:endParaRPr lang="he-IL" sz="2000" dirty="0">
              <a:solidFill>
                <a:schemeClr val="dk2"/>
              </a:solidFill>
              <a:latin typeface="Heebo" pitchFamily="2" charset="-79"/>
              <a:cs typeface="Heebo" pitchFamily="2" charset="-79"/>
            </a:endParaRPr>
          </a:p>
        </p:txBody>
      </p:sp>
      <p:sp>
        <p:nvSpPr>
          <p:cNvPr id="9" name="Rectangle: Rounded Corners 48">
            <a:extLst>
              <a:ext uri="{FF2B5EF4-FFF2-40B4-BE49-F238E27FC236}">
                <a16:creationId xmlns:a16="http://schemas.microsoft.com/office/drawing/2014/main" id="{8E41F514-E0F8-E841-9410-1DF06870D632}"/>
              </a:ext>
            </a:extLst>
          </p:cNvPr>
          <p:cNvSpPr/>
          <p:nvPr userDrawn="1"/>
        </p:nvSpPr>
        <p:spPr>
          <a:xfrm>
            <a:off x="8378828" y="1715522"/>
            <a:ext cx="3216872" cy="708845"/>
          </a:xfrm>
          <a:prstGeom prst="roundRect">
            <a:avLst>
              <a:gd name="adj" fmla="val 8732"/>
            </a:avLst>
          </a:prstGeom>
          <a:gradFill>
            <a:gsLst>
              <a:gs pos="34000">
                <a:srgbClr val="8CC74B">
                  <a:alpha val="5000"/>
                </a:srgbClr>
              </a:gs>
              <a:gs pos="100000">
                <a:srgbClr val="8CC74B">
                  <a:alpha val="4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292100" algn="ctr" rtl="0">
              <a:lnSpc>
                <a:spcPct val="100000"/>
              </a:lnSpc>
              <a:spcBef>
                <a:spcPts val="0"/>
              </a:spcBef>
              <a:spcAft>
                <a:spcPts val="0"/>
              </a:spcAft>
              <a:buClr>
                <a:srgbClr val="000000"/>
              </a:buClr>
              <a:buFont typeface="Arial"/>
            </a:pPr>
            <a:endParaRPr lang="he-IL" sz="2000" dirty="0">
              <a:solidFill>
                <a:schemeClr val="dk2"/>
              </a:solidFill>
              <a:latin typeface="Heebo" pitchFamily="2" charset="-79"/>
              <a:cs typeface="Heebo" pitchFamily="2" charset="-79"/>
            </a:endParaRPr>
          </a:p>
        </p:txBody>
      </p:sp>
      <p:sp>
        <p:nvSpPr>
          <p:cNvPr id="10" name="Google Shape;165;p26">
            <a:extLst>
              <a:ext uri="{FF2B5EF4-FFF2-40B4-BE49-F238E27FC236}">
                <a16:creationId xmlns:a16="http://schemas.microsoft.com/office/drawing/2014/main" id="{400D4329-80FE-9146-875B-3F94AB3F3D65}"/>
              </a:ext>
            </a:extLst>
          </p:cNvPr>
          <p:cNvSpPr txBox="1"/>
          <p:nvPr userDrawn="1"/>
        </p:nvSpPr>
        <p:spPr>
          <a:xfrm>
            <a:off x="2388646" y="293900"/>
            <a:ext cx="9326800" cy="1077600"/>
          </a:xfrm>
          <a:prstGeom prst="rect">
            <a:avLst/>
          </a:prstGeom>
          <a:noFill/>
          <a:ln>
            <a:noFill/>
          </a:ln>
        </p:spPr>
        <p:txBody>
          <a:bodyPr spcFirstLastPara="1" wrap="square" lIns="121900" tIns="121900" rIns="121900" bIns="121900" anchor="t" anchorCtr="0">
            <a:noAutofit/>
          </a:bodyPr>
          <a:lstStyle/>
          <a:p>
            <a:pPr algn="r" rtl="1"/>
            <a:r>
              <a:rPr lang="x-none" sz="4000" b="1" dirty="0">
                <a:solidFill>
                  <a:srgbClr val="435369"/>
                </a:solidFill>
                <a:latin typeface="Heebo" pitchFamily="2" charset="-79"/>
                <a:cs typeface="Heebo" pitchFamily="2" charset="-79"/>
              </a:rPr>
              <a:t>יוצאים לפעולה למען הפחתת פסולת! </a:t>
            </a:r>
            <a:endParaRPr sz="4000" b="1" dirty="0">
              <a:solidFill>
                <a:srgbClr val="435369"/>
              </a:solidFill>
              <a:latin typeface="Heebo" pitchFamily="2" charset="-79"/>
              <a:cs typeface="Heebo" pitchFamily="2" charset="-79"/>
            </a:endParaRPr>
          </a:p>
        </p:txBody>
      </p:sp>
      <p:sp>
        <p:nvSpPr>
          <p:cNvPr id="11" name="Google Shape;166;p26">
            <a:extLst>
              <a:ext uri="{FF2B5EF4-FFF2-40B4-BE49-F238E27FC236}">
                <a16:creationId xmlns:a16="http://schemas.microsoft.com/office/drawing/2014/main" id="{442A8314-263E-3843-894B-D08F49A6FC3F}"/>
              </a:ext>
            </a:extLst>
          </p:cNvPr>
          <p:cNvSpPr txBox="1"/>
          <p:nvPr userDrawn="1"/>
        </p:nvSpPr>
        <p:spPr>
          <a:xfrm>
            <a:off x="8479965" y="1837230"/>
            <a:ext cx="3006875" cy="458000"/>
          </a:xfrm>
          <a:prstGeom prst="rect">
            <a:avLst/>
          </a:prstGeom>
          <a:noFill/>
          <a:ln>
            <a:noFill/>
          </a:ln>
        </p:spPr>
        <p:txBody>
          <a:bodyPr spcFirstLastPara="1" wrap="square" lIns="121900" tIns="121900" rIns="121900" bIns="121900" anchor="t" anchorCtr="0">
            <a:noAutofit/>
          </a:bodyPr>
          <a:lstStyle/>
          <a:p>
            <a:pPr algn="r" rtl="1"/>
            <a:r>
              <a:rPr lang="x-none" sz="1700" b="1" dirty="0">
                <a:solidFill>
                  <a:srgbClr val="435369"/>
                </a:solidFill>
                <a:latin typeface="Heebo" pitchFamily="2" charset="-79"/>
                <a:cs typeface="Heebo" pitchFamily="2" charset="-79"/>
              </a:rPr>
              <a:t>מתארים את שלבי הפעולה</a:t>
            </a:r>
            <a:endParaRPr sz="1700" b="1" dirty="0">
              <a:solidFill>
                <a:srgbClr val="435369"/>
              </a:solidFill>
              <a:latin typeface="Heebo" pitchFamily="2" charset="-79"/>
              <a:cs typeface="Heebo" pitchFamily="2" charset="-79"/>
            </a:endParaRPr>
          </a:p>
        </p:txBody>
      </p:sp>
      <p:sp>
        <p:nvSpPr>
          <p:cNvPr id="12" name="Google Shape;167;p26">
            <a:extLst>
              <a:ext uri="{FF2B5EF4-FFF2-40B4-BE49-F238E27FC236}">
                <a16:creationId xmlns:a16="http://schemas.microsoft.com/office/drawing/2014/main" id="{4D3DD826-068D-5243-89C5-E0CE956FF366}"/>
              </a:ext>
            </a:extLst>
          </p:cNvPr>
          <p:cNvSpPr txBox="1"/>
          <p:nvPr userDrawn="1"/>
        </p:nvSpPr>
        <p:spPr>
          <a:xfrm>
            <a:off x="1778156" y="1837230"/>
            <a:ext cx="2716885" cy="629186"/>
          </a:xfrm>
          <a:prstGeom prst="rect">
            <a:avLst/>
          </a:prstGeom>
          <a:noFill/>
          <a:ln>
            <a:noFill/>
          </a:ln>
        </p:spPr>
        <p:txBody>
          <a:bodyPr spcFirstLastPara="1" wrap="square" lIns="121900" tIns="121900" rIns="121900" bIns="121900" anchor="t" anchorCtr="0">
            <a:noAutofit/>
          </a:bodyPr>
          <a:lstStyle/>
          <a:p>
            <a:pPr algn="ctr" rtl="1"/>
            <a:r>
              <a:rPr lang="x-none" sz="1700" b="1" dirty="0">
                <a:solidFill>
                  <a:srgbClr val="435369"/>
                </a:solidFill>
                <a:latin typeface="Heebo" pitchFamily="2" charset="-79"/>
                <a:cs typeface="Heebo" pitchFamily="2" charset="-79"/>
              </a:rPr>
              <a:t>מצרפים תיעוד מצולם </a:t>
            </a:r>
            <a:endParaRPr sz="1700" b="1" dirty="0">
              <a:solidFill>
                <a:srgbClr val="435369"/>
              </a:solidFill>
              <a:latin typeface="Heebo" pitchFamily="2" charset="-79"/>
              <a:cs typeface="Heebo" pitchFamily="2" charset="-79"/>
            </a:endParaRPr>
          </a:p>
        </p:txBody>
      </p:sp>
      <p:sp>
        <p:nvSpPr>
          <p:cNvPr id="13" name="Google Shape;168;p26">
            <a:extLst>
              <a:ext uri="{FF2B5EF4-FFF2-40B4-BE49-F238E27FC236}">
                <a16:creationId xmlns:a16="http://schemas.microsoft.com/office/drawing/2014/main" id="{ADA3AF8F-0E24-B24C-A64E-365E46F55C2B}"/>
              </a:ext>
            </a:extLst>
          </p:cNvPr>
          <p:cNvSpPr txBox="1"/>
          <p:nvPr userDrawn="1"/>
        </p:nvSpPr>
        <p:spPr>
          <a:xfrm>
            <a:off x="4816466" y="1837230"/>
            <a:ext cx="3006875" cy="708845"/>
          </a:xfrm>
          <a:prstGeom prst="rect">
            <a:avLst/>
          </a:prstGeom>
          <a:noFill/>
          <a:ln>
            <a:noFill/>
          </a:ln>
        </p:spPr>
        <p:txBody>
          <a:bodyPr spcFirstLastPara="1" wrap="square" lIns="121900" tIns="121900" rIns="121900" bIns="121900" anchor="t" anchorCtr="0">
            <a:noAutofit/>
          </a:bodyPr>
          <a:lstStyle/>
          <a:p>
            <a:pPr algn="r" rtl="1"/>
            <a:r>
              <a:rPr lang="x-none" sz="1700" b="1" dirty="0">
                <a:solidFill>
                  <a:srgbClr val="435369"/>
                </a:solidFill>
                <a:latin typeface="Heebo" pitchFamily="2" charset="-79"/>
                <a:cs typeface="Heebo" pitchFamily="2" charset="-79"/>
              </a:rPr>
              <a:t>מתארים את הקשיים בדרך</a:t>
            </a:r>
            <a:endParaRPr sz="1700" b="1" dirty="0">
              <a:solidFill>
                <a:srgbClr val="435369"/>
              </a:solidFill>
              <a:latin typeface="Heebo" pitchFamily="2" charset="-79"/>
              <a:cs typeface="Heebo" pitchFamily="2" charset="-79"/>
            </a:endParaRPr>
          </a:p>
        </p:txBody>
      </p:sp>
      <p:sp>
        <p:nvSpPr>
          <p:cNvPr id="14" name="Rectangle 13">
            <a:extLst>
              <a:ext uri="{FF2B5EF4-FFF2-40B4-BE49-F238E27FC236}">
                <a16:creationId xmlns:a16="http://schemas.microsoft.com/office/drawing/2014/main" id="{B453DD0A-29FA-AB43-BB80-5838E66C3F4A}"/>
              </a:ext>
            </a:extLst>
          </p:cNvPr>
          <p:cNvSpPr/>
          <p:nvPr userDrawn="1"/>
        </p:nvSpPr>
        <p:spPr>
          <a:xfrm rot="10800000">
            <a:off x="3668486" y="968179"/>
            <a:ext cx="7927214" cy="62954"/>
          </a:xfrm>
          <a:prstGeom prst="rect">
            <a:avLst/>
          </a:prstGeom>
          <a:gradFill>
            <a:gsLst>
              <a:gs pos="100000">
                <a:srgbClr val="74A73B"/>
              </a:gs>
              <a:gs pos="0">
                <a:srgbClr val="92D050">
                  <a:alpha val="17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292100" algn="ctr" rtl="0">
              <a:lnSpc>
                <a:spcPct val="100000"/>
              </a:lnSpc>
              <a:spcBef>
                <a:spcPts val="0"/>
              </a:spcBef>
              <a:spcAft>
                <a:spcPts val="0"/>
              </a:spcAft>
              <a:buClr>
                <a:srgbClr val="000000"/>
              </a:buClr>
              <a:buFont typeface="Arial"/>
            </a:pPr>
            <a:endParaRPr lang="aa-ET" sz="2000">
              <a:solidFill>
                <a:schemeClr val="dk2"/>
              </a:solidFill>
              <a:latin typeface="Heebo" pitchFamily="2" charset="-79"/>
              <a:cs typeface="Heebo" pitchFamily="2" charset="-79"/>
            </a:endParaRPr>
          </a:p>
        </p:txBody>
      </p:sp>
      <p:sp>
        <p:nvSpPr>
          <p:cNvPr id="15" name="Rectangle 14">
            <a:extLst>
              <a:ext uri="{FF2B5EF4-FFF2-40B4-BE49-F238E27FC236}">
                <a16:creationId xmlns:a16="http://schemas.microsoft.com/office/drawing/2014/main" id="{16606168-F513-F041-9FE3-2E9E15BE73E7}"/>
              </a:ext>
            </a:extLst>
          </p:cNvPr>
          <p:cNvSpPr/>
          <p:nvPr userDrawn="1"/>
        </p:nvSpPr>
        <p:spPr>
          <a:xfrm>
            <a:off x="8593481" y="1119802"/>
            <a:ext cx="3089307" cy="400110"/>
          </a:xfrm>
          <a:prstGeom prst="rect">
            <a:avLst/>
          </a:prstGeom>
        </p:spPr>
        <p:txBody>
          <a:bodyPr wrap="none">
            <a:spAutoFit/>
          </a:bodyPr>
          <a:lstStyle/>
          <a:p>
            <a:pPr algn="r" rtl="1">
              <a:buClr>
                <a:schemeClr val="dk1"/>
              </a:buClr>
              <a:buSzPts val="1100"/>
            </a:pPr>
            <a:r>
              <a:rPr lang="he-IL" sz="2000" b="1" dirty="0">
                <a:solidFill>
                  <a:srgbClr val="435369"/>
                </a:solidFill>
                <a:latin typeface="Heebo" pitchFamily="2" charset="-79"/>
                <a:cs typeface="Heebo" pitchFamily="2" charset="-79"/>
              </a:rPr>
              <a:t>מתעדים מה עשינו בפועל: </a:t>
            </a:r>
          </a:p>
        </p:txBody>
      </p:sp>
      <p:sp>
        <p:nvSpPr>
          <p:cNvPr id="16" name="Rounded Rectangle 15">
            <a:extLst>
              <a:ext uri="{FF2B5EF4-FFF2-40B4-BE49-F238E27FC236}">
                <a16:creationId xmlns:a16="http://schemas.microsoft.com/office/drawing/2014/main" id="{8FB0AC55-FA4C-594A-ABF0-2CAA7C9E2315}"/>
              </a:ext>
            </a:extLst>
          </p:cNvPr>
          <p:cNvSpPr/>
          <p:nvPr userDrawn="1"/>
        </p:nvSpPr>
        <p:spPr>
          <a:xfrm>
            <a:off x="8378827" y="2650755"/>
            <a:ext cx="3216872" cy="3390816"/>
          </a:xfrm>
          <a:prstGeom prst="roundRect">
            <a:avLst>
              <a:gd name="adj" fmla="val 5104"/>
            </a:avLst>
          </a:prstGeom>
          <a:solidFill>
            <a:schemeClr val="lt1">
              <a:alpha val="50000"/>
            </a:schemeClr>
          </a:solidFill>
          <a:ln w="19050">
            <a:solidFill>
              <a:srgbClr val="77AB3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defTabSz="914400" rtl="0" eaLnBrk="1" latinLnBrk="0" hangingPunct="1">
              <a:lnSpc>
                <a:spcPct val="100000"/>
              </a:lnSpc>
              <a:spcBef>
                <a:spcPts val="0"/>
              </a:spcBef>
              <a:spcAft>
                <a:spcPts val="0"/>
              </a:spcAft>
              <a:buClr>
                <a:srgbClr val="000000"/>
              </a:buClr>
              <a:buFont typeface="Arial"/>
            </a:pPr>
            <a:endParaRPr lang="aa-ET"/>
          </a:p>
        </p:txBody>
      </p:sp>
      <p:sp>
        <p:nvSpPr>
          <p:cNvPr id="17" name="Rounded Rectangle 16">
            <a:extLst>
              <a:ext uri="{FF2B5EF4-FFF2-40B4-BE49-F238E27FC236}">
                <a16:creationId xmlns:a16="http://schemas.microsoft.com/office/drawing/2014/main" id="{27FBD809-AC0D-8041-BE2C-BB8220F46FF7}"/>
              </a:ext>
            </a:extLst>
          </p:cNvPr>
          <p:cNvSpPr/>
          <p:nvPr userDrawn="1"/>
        </p:nvSpPr>
        <p:spPr>
          <a:xfrm>
            <a:off x="4699456" y="2650755"/>
            <a:ext cx="3216872" cy="3390816"/>
          </a:xfrm>
          <a:prstGeom prst="roundRect">
            <a:avLst>
              <a:gd name="adj" fmla="val 5104"/>
            </a:avLst>
          </a:prstGeom>
          <a:solidFill>
            <a:schemeClr val="lt1">
              <a:alpha val="50000"/>
            </a:schemeClr>
          </a:solidFill>
          <a:ln w="19050">
            <a:solidFill>
              <a:srgbClr val="77AB3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defTabSz="914400" rtl="0" eaLnBrk="1" latinLnBrk="0" hangingPunct="1">
              <a:lnSpc>
                <a:spcPct val="100000"/>
              </a:lnSpc>
              <a:spcBef>
                <a:spcPts val="0"/>
              </a:spcBef>
              <a:spcAft>
                <a:spcPts val="0"/>
              </a:spcAft>
              <a:buClr>
                <a:srgbClr val="000000"/>
              </a:buClr>
              <a:buFont typeface="Arial"/>
            </a:pPr>
            <a:endParaRPr lang="aa-ET"/>
          </a:p>
        </p:txBody>
      </p:sp>
      <p:pic>
        <p:nvPicPr>
          <p:cNvPr id="18" name="Graphic 17">
            <a:extLst>
              <a:ext uri="{FF2B5EF4-FFF2-40B4-BE49-F238E27FC236}">
                <a16:creationId xmlns:a16="http://schemas.microsoft.com/office/drawing/2014/main" id="{02CCDF2E-5F69-3749-8B2E-DCDCBF44A1CF}"/>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831856" y="-378839"/>
            <a:ext cx="819827" cy="1404172"/>
          </a:xfrm>
          <a:prstGeom prst="rect">
            <a:avLst/>
          </a:prstGeom>
        </p:spPr>
      </p:pic>
      <p:pic>
        <p:nvPicPr>
          <p:cNvPr id="21" name="Graphic 20">
            <a:extLst>
              <a:ext uri="{FF2B5EF4-FFF2-40B4-BE49-F238E27FC236}">
                <a16:creationId xmlns:a16="http://schemas.microsoft.com/office/drawing/2014/main" id="{E35EB784-0D2D-E04C-B888-502A4DAA571F}"/>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52743" y="2466416"/>
            <a:ext cx="3271300" cy="3727555"/>
          </a:xfrm>
          <a:prstGeom prst="rect">
            <a:avLst/>
          </a:prstGeom>
        </p:spPr>
      </p:pic>
      <p:sp>
        <p:nvSpPr>
          <p:cNvPr id="23" name="Picture Placeholder 2">
            <a:extLst>
              <a:ext uri="{FF2B5EF4-FFF2-40B4-BE49-F238E27FC236}">
                <a16:creationId xmlns:a16="http://schemas.microsoft.com/office/drawing/2014/main" id="{C0A2F2B9-B7A8-A049-94DF-7A8F2FE9E207}"/>
              </a:ext>
            </a:extLst>
          </p:cNvPr>
          <p:cNvSpPr>
            <a:spLocks noGrp="1"/>
          </p:cNvSpPr>
          <p:nvPr>
            <p:ph type="pic" sz="quarter" idx="10" hasCustomPrompt="1"/>
          </p:nvPr>
        </p:nvSpPr>
        <p:spPr>
          <a:xfrm>
            <a:off x="1270000" y="2730696"/>
            <a:ext cx="2792413" cy="3244308"/>
          </a:xfrm>
          <a:solidFill>
            <a:schemeClr val="bg1">
              <a:alpha val="50000"/>
            </a:schemeClr>
          </a:solidFill>
        </p:spPr>
        <p:txBody>
          <a:bodyPr/>
          <a:lstStyle>
            <a:lvl1pPr marL="114300" indent="0" algn="r" rtl="1">
              <a:buNone/>
              <a:defRPr sz="1400">
                <a:solidFill>
                  <a:srgbClr val="435369"/>
                </a:solidFill>
                <a:latin typeface="Heebo" pitchFamily="2" charset="-79"/>
                <a:cs typeface="Heebo" pitchFamily="2" charset="-79"/>
              </a:defRPr>
            </a:lvl1pPr>
          </a:lstStyle>
          <a:p>
            <a:r>
              <a:rPr lang="he-IL" dirty="0"/>
              <a:t>לחצו כאן כדי לעלות תמונה.</a:t>
            </a:r>
            <a:endParaRPr lang="aa-ET" dirty="0"/>
          </a:p>
        </p:txBody>
      </p:sp>
      <p:pic>
        <p:nvPicPr>
          <p:cNvPr id="19" name="Picture 18">
            <a:extLst>
              <a:ext uri="{FF2B5EF4-FFF2-40B4-BE49-F238E27FC236}">
                <a16:creationId xmlns:a16="http://schemas.microsoft.com/office/drawing/2014/main" id="{008F7324-FF1E-3744-9659-4AB2670E712B}"/>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l="4869" t="9842"/>
          <a:stretch/>
        </p:blipFill>
        <p:spPr>
          <a:xfrm>
            <a:off x="-1568" y="0"/>
            <a:ext cx="1758146" cy="833121"/>
          </a:xfrm>
          <a:prstGeom prst="rect">
            <a:avLst/>
          </a:prstGeom>
        </p:spPr>
      </p:pic>
      <p:pic>
        <p:nvPicPr>
          <p:cNvPr id="20" name="Picture 19">
            <a:extLst>
              <a:ext uri="{FF2B5EF4-FFF2-40B4-BE49-F238E27FC236}">
                <a16:creationId xmlns:a16="http://schemas.microsoft.com/office/drawing/2014/main" id="{6EB378B8-621D-7D4B-8D2C-D343FB988D5B}"/>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645513" y="124460"/>
            <a:ext cx="736600" cy="515620"/>
          </a:xfrm>
          <a:prstGeom prst="rect">
            <a:avLst/>
          </a:prstGeom>
        </p:spPr>
      </p:pic>
    </p:spTree>
    <p:extLst>
      <p:ext uri="{BB962C8B-B14F-4D97-AF65-F5344CB8AC3E}">
        <p14:creationId xmlns:p14="http://schemas.microsoft.com/office/powerpoint/2010/main" val="1488611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4_Title and Content">
    <p:spTree>
      <p:nvGrpSpPr>
        <p:cNvPr id="1" name=""/>
        <p:cNvGrpSpPr/>
        <p:nvPr/>
      </p:nvGrpSpPr>
      <p:grpSpPr>
        <a:xfrm>
          <a:off x="0" y="0"/>
          <a:ext cx="0" cy="0"/>
          <a:chOff x="0" y="0"/>
          <a:chExt cx="0" cy="0"/>
        </a:xfrm>
      </p:grpSpPr>
      <p:sp>
        <p:nvSpPr>
          <p:cNvPr id="7" name="Freeform: Shape 45">
            <a:extLst>
              <a:ext uri="{FF2B5EF4-FFF2-40B4-BE49-F238E27FC236}">
                <a16:creationId xmlns:a16="http://schemas.microsoft.com/office/drawing/2014/main" id="{6FCB63FD-0D67-314B-8226-0FA3F6CDB066}"/>
              </a:ext>
            </a:extLst>
          </p:cNvPr>
          <p:cNvSpPr/>
          <p:nvPr userDrawn="1"/>
        </p:nvSpPr>
        <p:spPr>
          <a:xfrm flipH="1" flipV="1">
            <a:off x="0" y="5985163"/>
            <a:ext cx="976277" cy="884710"/>
          </a:xfrm>
          <a:custGeom>
            <a:avLst/>
            <a:gdLst>
              <a:gd name="connsiteX0" fmla="*/ 40554 w 952982"/>
              <a:gd name="connsiteY0" fmla="*/ 0 h 863600"/>
              <a:gd name="connsiteX1" fmla="*/ 952982 w 952982"/>
              <a:gd name="connsiteY1" fmla="*/ 0 h 863600"/>
              <a:gd name="connsiteX2" fmla="*/ 952982 w 952982"/>
              <a:gd name="connsiteY2" fmla="*/ 782126 h 863600"/>
              <a:gd name="connsiteX3" fmla="*/ 896285 w 952982"/>
              <a:gd name="connsiteY3" fmla="*/ 812900 h 863600"/>
              <a:gd name="connsiteX4" fmla="*/ 645160 w 952982"/>
              <a:gd name="connsiteY4" fmla="*/ 863600 h 863600"/>
              <a:gd name="connsiteX5" fmla="*/ 0 w 952982"/>
              <a:gd name="connsiteY5" fmla="*/ 218440 h 863600"/>
              <a:gd name="connsiteX6" fmla="*/ 13107 w 952982"/>
              <a:gd name="connsiteY6" fmla="*/ 88418 h 86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982" h="863600">
                <a:moveTo>
                  <a:pt x="40554" y="0"/>
                </a:moveTo>
                <a:lnTo>
                  <a:pt x="952982" y="0"/>
                </a:lnTo>
                <a:lnTo>
                  <a:pt x="952982" y="782126"/>
                </a:lnTo>
                <a:lnTo>
                  <a:pt x="896285" y="812900"/>
                </a:lnTo>
                <a:cubicBezTo>
                  <a:pt x="819100" y="845547"/>
                  <a:pt x="734238" y="863600"/>
                  <a:pt x="645160" y="863600"/>
                </a:cubicBezTo>
                <a:cubicBezTo>
                  <a:pt x="288848" y="863600"/>
                  <a:pt x="0" y="574752"/>
                  <a:pt x="0" y="218440"/>
                </a:cubicBezTo>
                <a:cubicBezTo>
                  <a:pt x="0" y="173901"/>
                  <a:pt x="4513" y="130416"/>
                  <a:pt x="13107" y="88418"/>
                </a:cubicBezTo>
                <a:close/>
              </a:path>
            </a:pathLst>
          </a:custGeom>
          <a:solidFill>
            <a:srgbClr val="89C1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defTabSz="914400" rtl="0" eaLnBrk="1" latinLnBrk="0" hangingPunct="1">
              <a:lnSpc>
                <a:spcPct val="100000"/>
              </a:lnSpc>
              <a:spcBef>
                <a:spcPts val="0"/>
              </a:spcBef>
              <a:spcAft>
                <a:spcPts val="0"/>
              </a:spcAft>
              <a:buClr>
                <a:srgbClr val="000000"/>
              </a:buClr>
              <a:buFont typeface="Arial"/>
            </a:pPr>
            <a:endParaRPr lang="en-US"/>
          </a:p>
        </p:txBody>
      </p:sp>
      <p:sp>
        <p:nvSpPr>
          <p:cNvPr id="8" name="Rectangle 7">
            <a:extLst>
              <a:ext uri="{FF2B5EF4-FFF2-40B4-BE49-F238E27FC236}">
                <a16:creationId xmlns:a16="http://schemas.microsoft.com/office/drawing/2014/main" id="{6C4C15EB-3DDF-6148-826C-2F46618CE10C}"/>
              </a:ext>
            </a:extLst>
          </p:cNvPr>
          <p:cNvSpPr/>
          <p:nvPr userDrawn="1"/>
        </p:nvSpPr>
        <p:spPr>
          <a:xfrm>
            <a:off x="100238" y="6293014"/>
            <a:ext cx="595458" cy="400110"/>
          </a:xfrm>
          <a:prstGeom prst="rect">
            <a:avLst/>
          </a:prstGeom>
        </p:spPr>
        <p:txBody>
          <a:bodyPr wrap="square">
            <a:spAutoFit/>
          </a:bodyPr>
          <a:lstStyle/>
          <a:p>
            <a:pPr algn="ctr"/>
            <a:fld id="{7E12A643-395D-4617-A88E-658F1AB3CB02}" type="slidenum">
              <a:rPr lang="en-US" sz="2000" b="1" i="0" u="none" smtClean="0">
                <a:solidFill>
                  <a:schemeClr val="bg1"/>
                </a:solidFill>
                <a:latin typeface="Heebo" pitchFamily="2" charset="-79"/>
                <a:ea typeface="Calibri Light" charset="0"/>
                <a:cs typeface="Heebo" pitchFamily="2" charset="-79"/>
              </a:rPr>
              <a:pPr algn="ctr"/>
              <a:t>‹#›</a:t>
            </a:fld>
            <a:endParaRPr lang="en-US" sz="2000" b="1" i="0" u="none" dirty="0">
              <a:solidFill>
                <a:schemeClr val="bg1"/>
              </a:solidFill>
              <a:latin typeface="Heebo" pitchFamily="2" charset="-79"/>
              <a:ea typeface="Calibri Light" charset="0"/>
              <a:cs typeface="Heebo" pitchFamily="2" charset="-79"/>
            </a:endParaRPr>
          </a:p>
        </p:txBody>
      </p:sp>
      <p:sp>
        <p:nvSpPr>
          <p:cNvPr id="5" name="Text Placeholder 2">
            <a:extLst>
              <a:ext uri="{FF2B5EF4-FFF2-40B4-BE49-F238E27FC236}">
                <a16:creationId xmlns:a16="http://schemas.microsoft.com/office/drawing/2014/main" id="{84932F05-BD4A-5D49-B1B2-F2C636767E26}"/>
              </a:ext>
            </a:extLst>
          </p:cNvPr>
          <p:cNvSpPr>
            <a:spLocks noGrp="1"/>
          </p:cNvSpPr>
          <p:nvPr>
            <p:ph type="body" sz="quarter" idx="10" hasCustomPrompt="1"/>
          </p:nvPr>
        </p:nvSpPr>
        <p:spPr>
          <a:xfrm>
            <a:off x="5271633" y="244034"/>
            <a:ext cx="6511925" cy="603372"/>
          </a:xfrm>
        </p:spPr>
        <p:txBody>
          <a:bodyPr>
            <a:normAutofit/>
          </a:bodyPr>
          <a:lstStyle>
            <a:lvl1pPr marL="0" indent="0" algn="r" rtl="1">
              <a:buNone/>
              <a:defRPr sz="4000" b="1">
                <a:latin typeface="Heebo" pitchFamily="2" charset="-79"/>
                <a:cs typeface="Heebo" pitchFamily="2" charset="-79"/>
              </a:defRPr>
            </a:lvl1pPr>
          </a:lstStyle>
          <a:p>
            <a:pPr lvl="0"/>
            <a:r>
              <a:rPr lang="he-IL" dirty="0"/>
              <a:t>כותרת ראשית</a:t>
            </a:r>
            <a:endParaRPr lang="aa-ET" dirty="0"/>
          </a:p>
        </p:txBody>
      </p:sp>
      <p:sp>
        <p:nvSpPr>
          <p:cNvPr id="6" name="Text Placeholder 2">
            <a:extLst>
              <a:ext uri="{FF2B5EF4-FFF2-40B4-BE49-F238E27FC236}">
                <a16:creationId xmlns:a16="http://schemas.microsoft.com/office/drawing/2014/main" id="{605773EE-886E-6C42-AD58-3F9A04AFE832}"/>
              </a:ext>
            </a:extLst>
          </p:cNvPr>
          <p:cNvSpPr>
            <a:spLocks noGrp="1"/>
          </p:cNvSpPr>
          <p:nvPr>
            <p:ph type="body" sz="quarter" idx="11" hasCustomPrompt="1"/>
          </p:nvPr>
        </p:nvSpPr>
        <p:spPr>
          <a:xfrm>
            <a:off x="5271633" y="873249"/>
            <a:ext cx="6464790" cy="1502305"/>
          </a:xfrm>
        </p:spPr>
        <p:txBody>
          <a:bodyPr>
            <a:normAutofit/>
          </a:bodyPr>
          <a:lstStyle>
            <a:lvl1pPr marL="179388" marR="0" indent="-179388" algn="r" defTabSz="914400" rtl="1" eaLnBrk="1" fontAlgn="auto" latinLnBrk="0" hangingPunct="1">
              <a:lnSpc>
                <a:spcPct val="90000"/>
              </a:lnSpc>
              <a:spcBef>
                <a:spcPts val="1000"/>
              </a:spcBef>
              <a:spcAft>
                <a:spcPts val="0"/>
              </a:spcAft>
              <a:buClr>
                <a:srgbClr val="8CC74B"/>
              </a:buClr>
              <a:buSzPct val="110000"/>
              <a:buFont typeface="Arial" panose="020B0604020202020204" pitchFamily="34" charset="0"/>
              <a:buChar char="•"/>
              <a:tabLst/>
              <a:defRPr sz="1800" b="0">
                <a:latin typeface="Heebo" pitchFamily="2" charset="-79"/>
                <a:cs typeface="Heebo" pitchFamily="2" charset="-79"/>
              </a:defRPr>
            </a:lvl1pPr>
          </a:lstStyle>
          <a:p>
            <a:pPr lvl="0"/>
            <a:r>
              <a:rPr lang="he-IL" dirty="0"/>
              <a:t>טקסט רץ לדוגמה</a:t>
            </a:r>
          </a:p>
          <a:p>
            <a:pPr lvl="0"/>
            <a:r>
              <a:rPr lang="he-IL" dirty="0"/>
              <a:t>טקסט רץ לדוגמה</a:t>
            </a:r>
          </a:p>
          <a:p>
            <a:pPr lvl="0"/>
            <a:endParaRPr lang="aa-ET" dirty="0"/>
          </a:p>
        </p:txBody>
      </p:sp>
      <p:sp>
        <p:nvSpPr>
          <p:cNvPr id="9" name="Picture Placeholder 3">
            <a:extLst>
              <a:ext uri="{FF2B5EF4-FFF2-40B4-BE49-F238E27FC236}">
                <a16:creationId xmlns:a16="http://schemas.microsoft.com/office/drawing/2014/main" id="{4347D4E5-7B26-A349-971C-15946E151ED5}"/>
              </a:ext>
            </a:extLst>
          </p:cNvPr>
          <p:cNvSpPr>
            <a:spLocks noGrp="1"/>
          </p:cNvSpPr>
          <p:nvPr>
            <p:ph type="pic" sz="quarter" idx="12"/>
          </p:nvPr>
        </p:nvSpPr>
        <p:spPr>
          <a:xfrm>
            <a:off x="783876" y="1420869"/>
            <a:ext cx="4016263" cy="4016261"/>
          </a:xfrm>
          <a:prstGeom prst="ellipse">
            <a:avLst/>
          </a:prstGeom>
        </p:spPr>
        <p:txBody>
          <a:bodyPr/>
          <a:lstStyle/>
          <a:p>
            <a:pPr marL="228600" indent="-228600" algn="r" defTabSz="914400" rtl="1" eaLnBrk="1" latinLnBrk="0" hangingPunct="1">
              <a:lnSpc>
                <a:spcPct val="90000"/>
              </a:lnSpc>
              <a:spcBef>
                <a:spcPts val="1000"/>
              </a:spcBef>
              <a:buFont typeface="Arial" panose="020B0604020202020204" pitchFamily="34" charset="0"/>
              <a:buChar char="•"/>
            </a:pPr>
            <a:endParaRPr lang="aa-ET"/>
          </a:p>
        </p:txBody>
      </p:sp>
      <p:sp>
        <p:nvSpPr>
          <p:cNvPr id="12" name="Oval 11">
            <a:extLst>
              <a:ext uri="{FF2B5EF4-FFF2-40B4-BE49-F238E27FC236}">
                <a16:creationId xmlns:a16="http://schemas.microsoft.com/office/drawing/2014/main" id="{D8C89360-0229-F942-B090-35F08977DC75}"/>
              </a:ext>
            </a:extLst>
          </p:cNvPr>
          <p:cNvSpPr/>
          <p:nvPr userDrawn="1"/>
        </p:nvSpPr>
        <p:spPr>
          <a:xfrm>
            <a:off x="662671" y="1307083"/>
            <a:ext cx="4245229" cy="4245229"/>
          </a:xfrm>
          <a:prstGeom prst="ellipse">
            <a:avLst/>
          </a:prstGeom>
          <a:noFill/>
          <a:ln w="28575">
            <a:gradFill>
              <a:gsLst>
                <a:gs pos="0">
                  <a:srgbClr val="8CC74B">
                    <a:alpha val="19000"/>
                  </a:srgbClr>
                </a:gs>
                <a:gs pos="100000">
                  <a:srgbClr val="74A73B"/>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defTabSz="914400" rtl="1" eaLnBrk="1" latinLnBrk="0" hangingPunct="1">
              <a:lnSpc>
                <a:spcPct val="100000"/>
              </a:lnSpc>
              <a:spcBef>
                <a:spcPts val="0"/>
              </a:spcBef>
              <a:spcAft>
                <a:spcPts val="0"/>
              </a:spcAft>
              <a:buClr>
                <a:srgbClr val="000000"/>
              </a:buClr>
              <a:buFont typeface="Arial"/>
            </a:pPr>
            <a:endParaRPr lang="aa-ET"/>
          </a:p>
        </p:txBody>
      </p:sp>
      <p:sp>
        <p:nvSpPr>
          <p:cNvPr id="13" name="Rectangle 12">
            <a:extLst>
              <a:ext uri="{FF2B5EF4-FFF2-40B4-BE49-F238E27FC236}">
                <a16:creationId xmlns:a16="http://schemas.microsoft.com/office/drawing/2014/main" id="{EC7DD101-198D-6A49-B7FE-2C26918884AC}"/>
              </a:ext>
            </a:extLst>
          </p:cNvPr>
          <p:cNvSpPr/>
          <p:nvPr userDrawn="1"/>
        </p:nvSpPr>
        <p:spPr>
          <a:xfrm rot="10800000">
            <a:off x="6145327" y="921015"/>
            <a:ext cx="5499619" cy="72000"/>
          </a:xfrm>
          <a:prstGeom prst="rect">
            <a:avLst/>
          </a:prstGeom>
          <a:gradFill>
            <a:gsLst>
              <a:gs pos="100000">
                <a:srgbClr val="74A73B"/>
              </a:gs>
              <a:gs pos="0">
                <a:srgbClr val="92D050">
                  <a:alpha val="13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292100" algn="ctr" rtl="1">
              <a:lnSpc>
                <a:spcPct val="100000"/>
              </a:lnSpc>
              <a:spcBef>
                <a:spcPts val="0"/>
              </a:spcBef>
              <a:spcAft>
                <a:spcPts val="0"/>
              </a:spcAft>
              <a:buClr>
                <a:srgbClr val="000000"/>
              </a:buClr>
              <a:buFont typeface="Arial"/>
            </a:pPr>
            <a:endParaRPr lang="aa-ET" sz="2000">
              <a:solidFill>
                <a:schemeClr val="dk2"/>
              </a:solidFill>
              <a:latin typeface="Heebo" pitchFamily="2" charset="-79"/>
              <a:cs typeface="Heebo" pitchFamily="2" charset="-79"/>
            </a:endParaRPr>
          </a:p>
        </p:txBody>
      </p:sp>
      <p:pic>
        <p:nvPicPr>
          <p:cNvPr id="10" name="Picture 9">
            <a:extLst>
              <a:ext uri="{FF2B5EF4-FFF2-40B4-BE49-F238E27FC236}">
                <a16:creationId xmlns:a16="http://schemas.microsoft.com/office/drawing/2014/main" id="{34B59B87-853D-7946-ABB7-004EC5D48EE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869" t="9842"/>
          <a:stretch/>
        </p:blipFill>
        <p:spPr>
          <a:xfrm>
            <a:off x="-1568" y="0"/>
            <a:ext cx="1758146" cy="833121"/>
          </a:xfrm>
          <a:prstGeom prst="rect">
            <a:avLst/>
          </a:prstGeom>
        </p:spPr>
      </p:pic>
      <p:pic>
        <p:nvPicPr>
          <p:cNvPr id="11" name="Picture 10">
            <a:extLst>
              <a:ext uri="{FF2B5EF4-FFF2-40B4-BE49-F238E27FC236}">
                <a16:creationId xmlns:a16="http://schemas.microsoft.com/office/drawing/2014/main" id="{020DAE91-64D7-1844-B4E5-A590F3593D7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45513" y="124460"/>
            <a:ext cx="736600" cy="515620"/>
          </a:xfrm>
          <a:prstGeom prst="rect">
            <a:avLst/>
          </a:prstGeom>
        </p:spPr>
      </p:pic>
    </p:spTree>
    <p:extLst>
      <p:ext uri="{BB962C8B-B14F-4D97-AF65-F5344CB8AC3E}">
        <p14:creationId xmlns:p14="http://schemas.microsoft.com/office/powerpoint/2010/main" val="2896145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D8886936-DDD3-FD48-BAC4-971DDDEBF919}"/>
              </a:ext>
            </a:extLst>
          </p:cNvPr>
          <p:cNvPicPr>
            <a:picLocks noChangeAspect="1"/>
          </p:cNvPicPr>
          <p:nvPr userDrawn="1"/>
        </p:nvPicPr>
        <p:blipFill>
          <a:blip r:embed="rId2" cstate="screen">
            <a:extLst>
              <a:ext uri="{28A0092B-C50C-407E-A947-70E740481C1C}">
                <a14:useLocalDpi xmlns:a14="http://schemas.microsoft.com/office/drawing/2010/main"/>
              </a:ext>
            </a:extLst>
          </a:blip>
          <a:srcRect t="7850" b="7850"/>
          <a:stretch>
            <a:fillRect/>
          </a:stretch>
        </p:blipFill>
        <p:spPr>
          <a:xfrm>
            <a:off x="0" y="0"/>
            <a:ext cx="12192000" cy="6858000"/>
          </a:xfrm>
          <a:prstGeom prst="rect">
            <a:avLst/>
          </a:prstGeom>
          <a:solidFill>
            <a:srgbClr val="8CC74B"/>
          </a:solidFill>
        </p:spPr>
      </p:pic>
      <p:sp>
        <p:nvSpPr>
          <p:cNvPr id="7" name="Freeform: Shape 45">
            <a:extLst>
              <a:ext uri="{FF2B5EF4-FFF2-40B4-BE49-F238E27FC236}">
                <a16:creationId xmlns:a16="http://schemas.microsoft.com/office/drawing/2014/main" id="{6FCB63FD-0D67-314B-8226-0FA3F6CDB066}"/>
              </a:ext>
            </a:extLst>
          </p:cNvPr>
          <p:cNvSpPr/>
          <p:nvPr userDrawn="1"/>
        </p:nvSpPr>
        <p:spPr>
          <a:xfrm flipH="1" flipV="1">
            <a:off x="0" y="5985163"/>
            <a:ext cx="976277" cy="884710"/>
          </a:xfrm>
          <a:custGeom>
            <a:avLst/>
            <a:gdLst>
              <a:gd name="connsiteX0" fmla="*/ 40554 w 952982"/>
              <a:gd name="connsiteY0" fmla="*/ 0 h 863600"/>
              <a:gd name="connsiteX1" fmla="*/ 952982 w 952982"/>
              <a:gd name="connsiteY1" fmla="*/ 0 h 863600"/>
              <a:gd name="connsiteX2" fmla="*/ 952982 w 952982"/>
              <a:gd name="connsiteY2" fmla="*/ 782126 h 863600"/>
              <a:gd name="connsiteX3" fmla="*/ 896285 w 952982"/>
              <a:gd name="connsiteY3" fmla="*/ 812900 h 863600"/>
              <a:gd name="connsiteX4" fmla="*/ 645160 w 952982"/>
              <a:gd name="connsiteY4" fmla="*/ 863600 h 863600"/>
              <a:gd name="connsiteX5" fmla="*/ 0 w 952982"/>
              <a:gd name="connsiteY5" fmla="*/ 218440 h 863600"/>
              <a:gd name="connsiteX6" fmla="*/ 13107 w 952982"/>
              <a:gd name="connsiteY6" fmla="*/ 88418 h 86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982" h="863600">
                <a:moveTo>
                  <a:pt x="40554" y="0"/>
                </a:moveTo>
                <a:lnTo>
                  <a:pt x="952982" y="0"/>
                </a:lnTo>
                <a:lnTo>
                  <a:pt x="952982" y="782126"/>
                </a:lnTo>
                <a:lnTo>
                  <a:pt x="896285" y="812900"/>
                </a:lnTo>
                <a:cubicBezTo>
                  <a:pt x="819100" y="845547"/>
                  <a:pt x="734238" y="863600"/>
                  <a:pt x="645160" y="863600"/>
                </a:cubicBezTo>
                <a:cubicBezTo>
                  <a:pt x="288848" y="863600"/>
                  <a:pt x="0" y="574752"/>
                  <a:pt x="0" y="218440"/>
                </a:cubicBezTo>
                <a:cubicBezTo>
                  <a:pt x="0" y="173901"/>
                  <a:pt x="4513" y="130416"/>
                  <a:pt x="13107" y="88418"/>
                </a:cubicBezTo>
                <a:close/>
              </a:path>
            </a:pathLst>
          </a:custGeom>
          <a:solidFill>
            <a:srgbClr val="89C1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defTabSz="914400" rtl="0" eaLnBrk="1" latinLnBrk="0" hangingPunct="1">
              <a:lnSpc>
                <a:spcPct val="100000"/>
              </a:lnSpc>
              <a:spcBef>
                <a:spcPts val="0"/>
              </a:spcBef>
              <a:spcAft>
                <a:spcPts val="0"/>
              </a:spcAft>
              <a:buClr>
                <a:srgbClr val="000000"/>
              </a:buClr>
              <a:buFont typeface="Arial"/>
            </a:pPr>
            <a:endParaRPr lang="en-US"/>
          </a:p>
        </p:txBody>
      </p:sp>
      <p:sp>
        <p:nvSpPr>
          <p:cNvPr id="8" name="Rectangle 7">
            <a:extLst>
              <a:ext uri="{FF2B5EF4-FFF2-40B4-BE49-F238E27FC236}">
                <a16:creationId xmlns:a16="http://schemas.microsoft.com/office/drawing/2014/main" id="{6C4C15EB-3DDF-6148-826C-2F46618CE10C}"/>
              </a:ext>
            </a:extLst>
          </p:cNvPr>
          <p:cNvSpPr/>
          <p:nvPr userDrawn="1"/>
        </p:nvSpPr>
        <p:spPr>
          <a:xfrm>
            <a:off x="100238" y="6293014"/>
            <a:ext cx="595458" cy="400110"/>
          </a:xfrm>
          <a:prstGeom prst="rect">
            <a:avLst/>
          </a:prstGeom>
        </p:spPr>
        <p:txBody>
          <a:bodyPr wrap="square">
            <a:spAutoFit/>
          </a:bodyPr>
          <a:lstStyle/>
          <a:p>
            <a:pPr algn="ctr"/>
            <a:fld id="{7E12A643-395D-4617-A88E-658F1AB3CB02}" type="slidenum">
              <a:rPr lang="en-US" sz="2000" b="1" i="0" u="none" smtClean="0">
                <a:solidFill>
                  <a:schemeClr val="bg1"/>
                </a:solidFill>
                <a:latin typeface="Heebo" pitchFamily="2" charset="-79"/>
                <a:ea typeface="Calibri Light" charset="0"/>
                <a:cs typeface="Heebo" pitchFamily="2" charset="-79"/>
              </a:rPr>
              <a:pPr algn="ctr"/>
              <a:t>‹#›</a:t>
            </a:fld>
            <a:endParaRPr lang="en-US" sz="2000" b="1" i="0" u="none" dirty="0">
              <a:solidFill>
                <a:schemeClr val="bg1"/>
              </a:solidFill>
              <a:latin typeface="Heebo" pitchFamily="2" charset="-79"/>
              <a:ea typeface="Calibri Light" charset="0"/>
              <a:cs typeface="Heebo" pitchFamily="2" charset="-79"/>
            </a:endParaRPr>
          </a:p>
        </p:txBody>
      </p:sp>
      <p:pic>
        <p:nvPicPr>
          <p:cNvPr id="5" name="Picture 4">
            <a:extLst>
              <a:ext uri="{FF2B5EF4-FFF2-40B4-BE49-F238E27FC236}">
                <a16:creationId xmlns:a16="http://schemas.microsoft.com/office/drawing/2014/main" id="{ED98A2EE-8E6D-8043-9EA6-FC94DBB0415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4869" t="9842"/>
          <a:stretch/>
        </p:blipFill>
        <p:spPr>
          <a:xfrm>
            <a:off x="-1568" y="0"/>
            <a:ext cx="1758146" cy="833121"/>
          </a:xfrm>
          <a:prstGeom prst="rect">
            <a:avLst/>
          </a:prstGeom>
        </p:spPr>
      </p:pic>
      <p:pic>
        <p:nvPicPr>
          <p:cNvPr id="6" name="Picture 5">
            <a:extLst>
              <a:ext uri="{FF2B5EF4-FFF2-40B4-BE49-F238E27FC236}">
                <a16:creationId xmlns:a16="http://schemas.microsoft.com/office/drawing/2014/main" id="{7FB84340-7D4A-054E-9AE0-405CFC27138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645513" y="124460"/>
            <a:ext cx="736600" cy="515620"/>
          </a:xfrm>
          <a:prstGeom prst="rect">
            <a:avLst/>
          </a:prstGeom>
        </p:spPr>
      </p:pic>
    </p:spTree>
    <p:extLst>
      <p:ext uri="{BB962C8B-B14F-4D97-AF65-F5344CB8AC3E}">
        <p14:creationId xmlns:p14="http://schemas.microsoft.com/office/powerpoint/2010/main" val="3318715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D8886936-DDD3-FD48-BAC4-971DDDEBF919}"/>
              </a:ext>
            </a:extLst>
          </p:cNvPr>
          <p:cNvPicPr>
            <a:picLocks noChangeAspect="1"/>
          </p:cNvPicPr>
          <p:nvPr userDrawn="1"/>
        </p:nvPicPr>
        <p:blipFill>
          <a:blip r:embed="rId2" cstate="screen">
            <a:extLst>
              <a:ext uri="{28A0092B-C50C-407E-A947-70E740481C1C}">
                <a14:useLocalDpi xmlns:a14="http://schemas.microsoft.com/office/drawing/2010/main"/>
              </a:ext>
            </a:extLst>
          </a:blip>
          <a:srcRect t="7850" b="7850"/>
          <a:stretch>
            <a:fillRect/>
          </a:stretch>
        </p:blipFill>
        <p:spPr>
          <a:xfrm>
            <a:off x="0" y="0"/>
            <a:ext cx="12192000" cy="6858000"/>
          </a:xfrm>
          <a:prstGeom prst="rect">
            <a:avLst/>
          </a:prstGeom>
          <a:solidFill>
            <a:srgbClr val="8CC74B"/>
          </a:solidFill>
        </p:spPr>
      </p:pic>
      <p:sp>
        <p:nvSpPr>
          <p:cNvPr id="7" name="Freeform: Shape 45">
            <a:extLst>
              <a:ext uri="{FF2B5EF4-FFF2-40B4-BE49-F238E27FC236}">
                <a16:creationId xmlns:a16="http://schemas.microsoft.com/office/drawing/2014/main" id="{6FCB63FD-0D67-314B-8226-0FA3F6CDB066}"/>
              </a:ext>
            </a:extLst>
          </p:cNvPr>
          <p:cNvSpPr/>
          <p:nvPr userDrawn="1"/>
        </p:nvSpPr>
        <p:spPr>
          <a:xfrm flipH="1" flipV="1">
            <a:off x="0" y="5985163"/>
            <a:ext cx="976277" cy="884710"/>
          </a:xfrm>
          <a:custGeom>
            <a:avLst/>
            <a:gdLst>
              <a:gd name="connsiteX0" fmla="*/ 40554 w 952982"/>
              <a:gd name="connsiteY0" fmla="*/ 0 h 863600"/>
              <a:gd name="connsiteX1" fmla="*/ 952982 w 952982"/>
              <a:gd name="connsiteY1" fmla="*/ 0 h 863600"/>
              <a:gd name="connsiteX2" fmla="*/ 952982 w 952982"/>
              <a:gd name="connsiteY2" fmla="*/ 782126 h 863600"/>
              <a:gd name="connsiteX3" fmla="*/ 896285 w 952982"/>
              <a:gd name="connsiteY3" fmla="*/ 812900 h 863600"/>
              <a:gd name="connsiteX4" fmla="*/ 645160 w 952982"/>
              <a:gd name="connsiteY4" fmla="*/ 863600 h 863600"/>
              <a:gd name="connsiteX5" fmla="*/ 0 w 952982"/>
              <a:gd name="connsiteY5" fmla="*/ 218440 h 863600"/>
              <a:gd name="connsiteX6" fmla="*/ 13107 w 952982"/>
              <a:gd name="connsiteY6" fmla="*/ 88418 h 86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982" h="863600">
                <a:moveTo>
                  <a:pt x="40554" y="0"/>
                </a:moveTo>
                <a:lnTo>
                  <a:pt x="952982" y="0"/>
                </a:lnTo>
                <a:lnTo>
                  <a:pt x="952982" y="782126"/>
                </a:lnTo>
                <a:lnTo>
                  <a:pt x="896285" y="812900"/>
                </a:lnTo>
                <a:cubicBezTo>
                  <a:pt x="819100" y="845547"/>
                  <a:pt x="734238" y="863600"/>
                  <a:pt x="645160" y="863600"/>
                </a:cubicBezTo>
                <a:cubicBezTo>
                  <a:pt x="288848" y="863600"/>
                  <a:pt x="0" y="574752"/>
                  <a:pt x="0" y="218440"/>
                </a:cubicBezTo>
                <a:cubicBezTo>
                  <a:pt x="0" y="173901"/>
                  <a:pt x="4513" y="130416"/>
                  <a:pt x="13107" y="88418"/>
                </a:cubicBezTo>
                <a:close/>
              </a:path>
            </a:pathLst>
          </a:custGeom>
          <a:solidFill>
            <a:srgbClr val="89C1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defTabSz="914400" rtl="0" eaLnBrk="1" latinLnBrk="0" hangingPunct="1">
              <a:lnSpc>
                <a:spcPct val="100000"/>
              </a:lnSpc>
              <a:spcBef>
                <a:spcPts val="0"/>
              </a:spcBef>
              <a:spcAft>
                <a:spcPts val="0"/>
              </a:spcAft>
              <a:buClr>
                <a:srgbClr val="000000"/>
              </a:buClr>
              <a:buFont typeface="Arial"/>
            </a:pPr>
            <a:endParaRPr lang="en-US"/>
          </a:p>
        </p:txBody>
      </p:sp>
      <p:sp>
        <p:nvSpPr>
          <p:cNvPr id="8" name="Rectangle 7">
            <a:extLst>
              <a:ext uri="{FF2B5EF4-FFF2-40B4-BE49-F238E27FC236}">
                <a16:creationId xmlns:a16="http://schemas.microsoft.com/office/drawing/2014/main" id="{6C4C15EB-3DDF-6148-826C-2F46618CE10C}"/>
              </a:ext>
            </a:extLst>
          </p:cNvPr>
          <p:cNvSpPr/>
          <p:nvPr userDrawn="1"/>
        </p:nvSpPr>
        <p:spPr>
          <a:xfrm>
            <a:off x="100238" y="6293014"/>
            <a:ext cx="595458" cy="400110"/>
          </a:xfrm>
          <a:prstGeom prst="rect">
            <a:avLst/>
          </a:prstGeom>
        </p:spPr>
        <p:txBody>
          <a:bodyPr wrap="square">
            <a:spAutoFit/>
          </a:bodyPr>
          <a:lstStyle/>
          <a:p>
            <a:pPr algn="ctr"/>
            <a:fld id="{7E12A643-395D-4617-A88E-658F1AB3CB02}" type="slidenum">
              <a:rPr lang="en-US" sz="2000" b="1" i="0" u="none" smtClean="0">
                <a:solidFill>
                  <a:schemeClr val="bg1"/>
                </a:solidFill>
                <a:latin typeface="Heebo" pitchFamily="2" charset="-79"/>
                <a:ea typeface="Calibri Light" charset="0"/>
                <a:cs typeface="Heebo" pitchFamily="2" charset="-79"/>
              </a:rPr>
              <a:pPr algn="ctr"/>
              <a:t>‹#›</a:t>
            </a:fld>
            <a:endParaRPr lang="en-US" sz="2000" b="1" i="0" u="none" dirty="0">
              <a:solidFill>
                <a:schemeClr val="bg1"/>
              </a:solidFill>
              <a:latin typeface="Heebo" pitchFamily="2" charset="-79"/>
              <a:ea typeface="Calibri Light" charset="0"/>
              <a:cs typeface="Heebo" pitchFamily="2" charset="-79"/>
            </a:endParaRPr>
          </a:p>
        </p:txBody>
      </p:sp>
      <p:pic>
        <p:nvPicPr>
          <p:cNvPr id="5" name="Picture 4">
            <a:extLst>
              <a:ext uri="{FF2B5EF4-FFF2-40B4-BE49-F238E27FC236}">
                <a16:creationId xmlns:a16="http://schemas.microsoft.com/office/drawing/2014/main" id="{08B60C95-A9D7-F847-9E3C-2DCAF8E74A81}"/>
              </a:ext>
            </a:extLst>
          </p:cNvPr>
          <p:cNvPicPr>
            <a:picLocks noChangeAspect="1"/>
          </p:cNvPicPr>
          <p:nvPr userDrawn="1"/>
        </p:nvPicPr>
        <p:blipFill rotWithShape="1">
          <a:blip r:embed="rId3"/>
          <a:srcRect t="14418" b="34716"/>
          <a:stretch/>
        </p:blipFill>
        <p:spPr>
          <a:xfrm>
            <a:off x="-1457" y="2438845"/>
            <a:ext cx="12193457" cy="4419155"/>
          </a:xfrm>
          <a:prstGeom prst="rect">
            <a:avLst/>
          </a:prstGeom>
        </p:spPr>
      </p:pic>
      <p:sp>
        <p:nvSpPr>
          <p:cNvPr id="6" name="Rectangle 5">
            <a:extLst>
              <a:ext uri="{FF2B5EF4-FFF2-40B4-BE49-F238E27FC236}">
                <a16:creationId xmlns:a16="http://schemas.microsoft.com/office/drawing/2014/main" id="{19B13C67-3C6D-7640-9E4F-B55364CCBBA7}"/>
              </a:ext>
            </a:extLst>
          </p:cNvPr>
          <p:cNvSpPr/>
          <p:nvPr userDrawn="1"/>
        </p:nvSpPr>
        <p:spPr>
          <a:xfrm>
            <a:off x="1992086" y="288426"/>
            <a:ext cx="8083713" cy="2147383"/>
          </a:xfrm>
          <a:prstGeom prst="rect">
            <a:avLst/>
          </a:prstGeom>
        </p:spPr>
        <p:txBody>
          <a:bodyPr wrap="square">
            <a:spAutoFit/>
          </a:bodyPr>
          <a:lstStyle/>
          <a:p>
            <a:pPr lvl="0" algn="ctr" rtl="1">
              <a:lnSpc>
                <a:spcPts val="7960"/>
              </a:lnSpc>
            </a:pPr>
            <a:r>
              <a:rPr lang="he-IL" sz="6600" dirty="0">
                <a:solidFill>
                  <a:srgbClr val="8CC74B"/>
                </a:solidFill>
                <a:latin typeface="Heebo" charset="0"/>
                <a:ea typeface="Heebo" charset="0"/>
                <a:cs typeface="Heebo" charset="0"/>
              </a:rPr>
              <a:t>לאן הולכת</a:t>
            </a:r>
          </a:p>
          <a:p>
            <a:pPr lvl="0" algn="ctr" rtl="1">
              <a:lnSpc>
                <a:spcPts val="7060"/>
              </a:lnSpc>
            </a:pPr>
            <a:r>
              <a:rPr lang="he-IL" sz="9000" b="1" dirty="0">
                <a:solidFill>
                  <a:srgbClr val="8CC74B"/>
                </a:solidFill>
                <a:latin typeface="Heebo" charset="0"/>
                <a:ea typeface="Heebo" charset="0"/>
                <a:cs typeface="Heebo" charset="0"/>
              </a:rPr>
              <a:t>הפסולת?</a:t>
            </a:r>
          </a:p>
        </p:txBody>
      </p:sp>
      <p:sp>
        <p:nvSpPr>
          <p:cNvPr id="9" name="Rectangle 8">
            <a:extLst>
              <a:ext uri="{FF2B5EF4-FFF2-40B4-BE49-F238E27FC236}">
                <a16:creationId xmlns:a16="http://schemas.microsoft.com/office/drawing/2014/main" id="{10E41F40-1004-FE4E-90A6-53C305BA1EE3}"/>
              </a:ext>
            </a:extLst>
          </p:cNvPr>
          <p:cNvSpPr/>
          <p:nvPr userDrawn="1"/>
        </p:nvSpPr>
        <p:spPr>
          <a:xfrm>
            <a:off x="10184656" y="2499643"/>
            <a:ext cx="1937782" cy="534762"/>
          </a:xfrm>
          <a:prstGeom prst="rect">
            <a:avLst/>
          </a:prstGeom>
        </p:spPr>
        <p:txBody>
          <a:bodyPr wrap="square">
            <a:spAutoFit/>
          </a:bodyPr>
          <a:lstStyle/>
          <a:p>
            <a:pPr lvl="0" algn="r" rtl="1">
              <a:lnSpc>
                <a:spcPts val="3800"/>
              </a:lnSpc>
            </a:pPr>
            <a:r>
              <a:rPr lang="he-IL" sz="2000" b="1" dirty="0">
                <a:solidFill>
                  <a:schemeClr val="bg1"/>
                </a:solidFill>
                <a:latin typeface="Heebo" charset="0"/>
                <a:ea typeface="Heebo" charset="0"/>
                <a:cs typeface="Heebo" charset="0"/>
              </a:rPr>
              <a:t>יחידה  04</a:t>
            </a:r>
          </a:p>
        </p:txBody>
      </p:sp>
      <p:sp>
        <p:nvSpPr>
          <p:cNvPr id="10" name="Rectangle 9">
            <a:extLst>
              <a:ext uri="{FF2B5EF4-FFF2-40B4-BE49-F238E27FC236}">
                <a16:creationId xmlns:a16="http://schemas.microsoft.com/office/drawing/2014/main" id="{01820492-11FD-9F46-8B26-04B8BD30DBA7}"/>
              </a:ext>
            </a:extLst>
          </p:cNvPr>
          <p:cNvSpPr/>
          <p:nvPr userDrawn="1"/>
        </p:nvSpPr>
        <p:spPr>
          <a:xfrm rot="10800000">
            <a:off x="-1457" y="2432774"/>
            <a:ext cx="12191999" cy="143069"/>
          </a:xfrm>
          <a:prstGeom prst="rect">
            <a:avLst/>
          </a:prstGeom>
          <a:gradFill>
            <a:gsLst>
              <a:gs pos="100000">
                <a:srgbClr val="74A73B"/>
              </a:gs>
              <a:gs pos="0">
                <a:srgbClr val="92D050">
                  <a:alpha val="42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292100" algn="ctr" rtl="1">
              <a:lnSpc>
                <a:spcPct val="100000"/>
              </a:lnSpc>
              <a:spcBef>
                <a:spcPts val="0"/>
              </a:spcBef>
              <a:spcAft>
                <a:spcPts val="0"/>
              </a:spcAft>
              <a:buClr>
                <a:srgbClr val="000000"/>
              </a:buClr>
              <a:buFont typeface="Arial"/>
            </a:pPr>
            <a:endParaRPr lang="aa-ET" sz="2000">
              <a:solidFill>
                <a:schemeClr val="dk2"/>
              </a:solidFill>
              <a:latin typeface="Heebo" pitchFamily="2" charset="-79"/>
              <a:cs typeface="Heebo" pitchFamily="2" charset="-79"/>
            </a:endParaRPr>
          </a:p>
        </p:txBody>
      </p:sp>
      <p:pic>
        <p:nvPicPr>
          <p:cNvPr id="11" name="Picture 10">
            <a:extLst>
              <a:ext uri="{FF2B5EF4-FFF2-40B4-BE49-F238E27FC236}">
                <a16:creationId xmlns:a16="http://schemas.microsoft.com/office/drawing/2014/main" id="{B48BAAC4-D4B5-BC49-A845-2A7F91EAC933}"/>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4869" t="9842"/>
          <a:stretch/>
        </p:blipFill>
        <p:spPr>
          <a:xfrm>
            <a:off x="-1568" y="0"/>
            <a:ext cx="1758146" cy="833121"/>
          </a:xfrm>
          <a:prstGeom prst="rect">
            <a:avLst/>
          </a:prstGeom>
        </p:spPr>
      </p:pic>
      <p:pic>
        <p:nvPicPr>
          <p:cNvPr id="12" name="Picture 11">
            <a:extLst>
              <a:ext uri="{FF2B5EF4-FFF2-40B4-BE49-F238E27FC236}">
                <a16:creationId xmlns:a16="http://schemas.microsoft.com/office/drawing/2014/main" id="{A2D1FF90-BAFB-8148-956B-A576A3572FA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645513" y="124460"/>
            <a:ext cx="736600" cy="515620"/>
          </a:xfrm>
          <a:prstGeom prst="rect">
            <a:avLst/>
          </a:prstGeom>
        </p:spPr>
      </p:pic>
    </p:spTree>
    <p:extLst>
      <p:ext uri="{BB962C8B-B14F-4D97-AF65-F5344CB8AC3E}">
        <p14:creationId xmlns:p14="http://schemas.microsoft.com/office/powerpoint/2010/main" val="3359111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D8886936-DDD3-FD48-BAC4-971DDDEBF919}"/>
              </a:ext>
            </a:extLst>
          </p:cNvPr>
          <p:cNvPicPr>
            <a:picLocks noChangeAspect="1"/>
          </p:cNvPicPr>
          <p:nvPr userDrawn="1"/>
        </p:nvPicPr>
        <p:blipFill>
          <a:blip r:embed="rId2" cstate="screen">
            <a:extLst>
              <a:ext uri="{28A0092B-C50C-407E-A947-70E740481C1C}">
                <a14:useLocalDpi xmlns:a14="http://schemas.microsoft.com/office/drawing/2010/main"/>
              </a:ext>
            </a:extLst>
          </a:blip>
          <a:srcRect t="7850" b="7850"/>
          <a:stretch>
            <a:fillRect/>
          </a:stretch>
        </p:blipFill>
        <p:spPr>
          <a:xfrm>
            <a:off x="0" y="0"/>
            <a:ext cx="12192000" cy="6858000"/>
          </a:xfrm>
          <a:prstGeom prst="rect">
            <a:avLst/>
          </a:prstGeom>
          <a:solidFill>
            <a:srgbClr val="8CC74B"/>
          </a:solidFill>
        </p:spPr>
      </p:pic>
      <p:sp>
        <p:nvSpPr>
          <p:cNvPr id="7" name="Freeform: Shape 45">
            <a:extLst>
              <a:ext uri="{FF2B5EF4-FFF2-40B4-BE49-F238E27FC236}">
                <a16:creationId xmlns:a16="http://schemas.microsoft.com/office/drawing/2014/main" id="{6FCB63FD-0D67-314B-8226-0FA3F6CDB066}"/>
              </a:ext>
            </a:extLst>
          </p:cNvPr>
          <p:cNvSpPr/>
          <p:nvPr userDrawn="1"/>
        </p:nvSpPr>
        <p:spPr>
          <a:xfrm flipH="1" flipV="1">
            <a:off x="0" y="5985163"/>
            <a:ext cx="976277" cy="884710"/>
          </a:xfrm>
          <a:custGeom>
            <a:avLst/>
            <a:gdLst>
              <a:gd name="connsiteX0" fmla="*/ 40554 w 952982"/>
              <a:gd name="connsiteY0" fmla="*/ 0 h 863600"/>
              <a:gd name="connsiteX1" fmla="*/ 952982 w 952982"/>
              <a:gd name="connsiteY1" fmla="*/ 0 h 863600"/>
              <a:gd name="connsiteX2" fmla="*/ 952982 w 952982"/>
              <a:gd name="connsiteY2" fmla="*/ 782126 h 863600"/>
              <a:gd name="connsiteX3" fmla="*/ 896285 w 952982"/>
              <a:gd name="connsiteY3" fmla="*/ 812900 h 863600"/>
              <a:gd name="connsiteX4" fmla="*/ 645160 w 952982"/>
              <a:gd name="connsiteY4" fmla="*/ 863600 h 863600"/>
              <a:gd name="connsiteX5" fmla="*/ 0 w 952982"/>
              <a:gd name="connsiteY5" fmla="*/ 218440 h 863600"/>
              <a:gd name="connsiteX6" fmla="*/ 13107 w 952982"/>
              <a:gd name="connsiteY6" fmla="*/ 88418 h 86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982" h="863600">
                <a:moveTo>
                  <a:pt x="40554" y="0"/>
                </a:moveTo>
                <a:lnTo>
                  <a:pt x="952982" y="0"/>
                </a:lnTo>
                <a:lnTo>
                  <a:pt x="952982" y="782126"/>
                </a:lnTo>
                <a:lnTo>
                  <a:pt x="896285" y="812900"/>
                </a:lnTo>
                <a:cubicBezTo>
                  <a:pt x="819100" y="845547"/>
                  <a:pt x="734238" y="863600"/>
                  <a:pt x="645160" y="863600"/>
                </a:cubicBezTo>
                <a:cubicBezTo>
                  <a:pt x="288848" y="863600"/>
                  <a:pt x="0" y="574752"/>
                  <a:pt x="0" y="218440"/>
                </a:cubicBezTo>
                <a:cubicBezTo>
                  <a:pt x="0" y="173901"/>
                  <a:pt x="4513" y="130416"/>
                  <a:pt x="13107" y="88418"/>
                </a:cubicBezTo>
                <a:close/>
              </a:path>
            </a:pathLst>
          </a:custGeom>
          <a:solidFill>
            <a:srgbClr val="89C1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defTabSz="914400" rtl="0" eaLnBrk="1" latinLnBrk="0" hangingPunct="1">
              <a:lnSpc>
                <a:spcPct val="100000"/>
              </a:lnSpc>
              <a:spcBef>
                <a:spcPts val="0"/>
              </a:spcBef>
              <a:spcAft>
                <a:spcPts val="0"/>
              </a:spcAft>
              <a:buClr>
                <a:srgbClr val="000000"/>
              </a:buClr>
              <a:buFont typeface="Arial"/>
            </a:pPr>
            <a:endParaRPr lang="en-US"/>
          </a:p>
        </p:txBody>
      </p:sp>
      <p:sp>
        <p:nvSpPr>
          <p:cNvPr id="8" name="Rectangle 7">
            <a:extLst>
              <a:ext uri="{FF2B5EF4-FFF2-40B4-BE49-F238E27FC236}">
                <a16:creationId xmlns:a16="http://schemas.microsoft.com/office/drawing/2014/main" id="{6C4C15EB-3DDF-6148-826C-2F46618CE10C}"/>
              </a:ext>
            </a:extLst>
          </p:cNvPr>
          <p:cNvSpPr/>
          <p:nvPr userDrawn="1"/>
        </p:nvSpPr>
        <p:spPr>
          <a:xfrm>
            <a:off x="100238" y="6293014"/>
            <a:ext cx="595458" cy="400110"/>
          </a:xfrm>
          <a:prstGeom prst="rect">
            <a:avLst/>
          </a:prstGeom>
        </p:spPr>
        <p:txBody>
          <a:bodyPr wrap="square">
            <a:spAutoFit/>
          </a:bodyPr>
          <a:lstStyle/>
          <a:p>
            <a:pPr algn="ctr"/>
            <a:fld id="{7E12A643-395D-4617-A88E-658F1AB3CB02}" type="slidenum">
              <a:rPr lang="en-US" sz="2000" b="1" i="0" u="none" smtClean="0">
                <a:solidFill>
                  <a:schemeClr val="bg1"/>
                </a:solidFill>
                <a:latin typeface="Heebo" pitchFamily="2" charset="-79"/>
                <a:ea typeface="Calibri Light" charset="0"/>
                <a:cs typeface="Heebo" pitchFamily="2" charset="-79"/>
              </a:rPr>
              <a:pPr algn="ctr"/>
              <a:t>‹#›</a:t>
            </a:fld>
            <a:endParaRPr lang="en-US" sz="2000" b="1" i="0" u="none" dirty="0">
              <a:solidFill>
                <a:schemeClr val="bg1"/>
              </a:solidFill>
              <a:latin typeface="Heebo" pitchFamily="2" charset="-79"/>
              <a:ea typeface="Calibri Light" charset="0"/>
              <a:cs typeface="Heebo" pitchFamily="2" charset="-79"/>
            </a:endParaRPr>
          </a:p>
        </p:txBody>
      </p:sp>
      <p:pic>
        <p:nvPicPr>
          <p:cNvPr id="5" name="Google Shape;63;p14" descr="כאן חדשות | ישראל היא אחת מיצרניות הזבל הגדולות בעולם, ואם זה לא מספיק, היא גם אחת המדינות המפגרות בתחום המיחזור. גם כשנעשים מאמצים להפריד את הפסולת, הרשויות לא תמיד יודעות מה לעשות בה, וקוברות הכול באדמה. פרק 1 בסדרת הכתבות &quot;עוצרים בירוק&quot; של איתמר מאירי, מתוך חדשות הערב 21.07.2019&#10;#עוצרים_בירוק&#10;&#10;• לכל מה שמעניין בחדשות - בואו לאינסטגרם שלנו ◄ http://bit.ly/2IA8pcH&#10;&#10;• להרשמה לערוץ היוטיוב של כאן חדשות ◄ https://goo.gl/oVdgEa&#10;&#10;• כאן חדשות בפייסבוק ◄ https://www.facebook.com/kan.news&#10;&#10;• לאתר כאן הרשמי ◄ http://www.kan.org.il/" title="ישראל מייצרת זבל בכמויות - והרשויות קוברות אותו באדמה">
            <a:hlinkClick r:id="rId3"/>
            <a:extLst>
              <a:ext uri="{FF2B5EF4-FFF2-40B4-BE49-F238E27FC236}">
                <a16:creationId xmlns:a16="http://schemas.microsoft.com/office/drawing/2014/main" id="{F4354936-352F-DC44-8FDC-A691781A72B1}"/>
              </a:ext>
            </a:extLst>
          </p:cNvPr>
          <p:cNvPicPr preferRelativeResize="0"/>
          <p:nvPr userDrawn="1"/>
        </p:nvPicPr>
        <p:blipFill rotWithShape="1">
          <a:blip r:embed="rId4">
            <a:alphaModFix/>
          </a:blip>
          <a:srcRect t="13791" b="13931"/>
          <a:stretch/>
        </p:blipFill>
        <p:spPr>
          <a:xfrm>
            <a:off x="2182023" y="1547751"/>
            <a:ext cx="7787314" cy="4221327"/>
          </a:xfrm>
          <a:prstGeom prst="rect">
            <a:avLst/>
          </a:prstGeom>
          <a:noFill/>
          <a:ln>
            <a:noFill/>
          </a:ln>
        </p:spPr>
      </p:pic>
      <p:pic>
        <p:nvPicPr>
          <p:cNvPr id="6" name="Graphic 5">
            <a:extLst>
              <a:ext uri="{FF2B5EF4-FFF2-40B4-BE49-F238E27FC236}">
                <a16:creationId xmlns:a16="http://schemas.microsoft.com/office/drawing/2014/main" id="{C443C5ED-D359-3445-BDE9-30AA88F135E8}"/>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rot="10800000">
            <a:off x="2075611" y="5477604"/>
            <a:ext cx="408772" cy="408772"/>
          </a:xfrm>
          <a:prstGeom prst="rect">
            <a:avLst/>
          </a:prstGeom>
        </p:spPr>
      </p:pic>
      <p:pic>
        <p:nvPicPr>
          <p:cNvPr id="9" name="Graphic 8">
            <a:extLst>
              <a:ext uri="{FF2B5EF4-FFF2-40B4-BE49-F238E27FC236}">
                <a16:creationId xmlns:a16="http://schemas.microsoft.com/office/drawing/2014/main" id="{8B98071B-722F-7148-B2AE-27AC40393FC9}"/>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663744" y="1451170"/>
            <a:ext cx="408772" cy="408772"/>
          </a:xfrm>
          <a:prstGeom prst="rect">
            <a:avLst/>
          </a:prstGeom>
        </p:spPr>
      </p:pic>
      <p:pic>
        <p:nvPicPr>
          <p:cNvPr id="10" name="Graphic 9">
            <a:extLst>
              <a:ext uri="{FF2B5EF4-FFF2-40B4-BE49-F238E27FC236}">
                <a16:creationId xmlns:a16="http://schemas.microsoft.com/office/drawing/2014/main" id="{03C9ABB7-8D70-D14A-AA6C-625FE6193E46}"/>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rot="5400000">
            <a:off x="9653021" y="5454556"/>
            <a:ext cx="408772" cy="408772"/>
          </a:xfrm>
          <a:prstGeom prst="rect">
            <a:avLst/>
          </a:prstGeom>
        </p:spPr>
      </p:pic>
      <p:grpSp>
        <p:nvGrpSpPr>
          <p:cNvPr id="2" name="Group 1">
            <a:extLst>
              <a:ext uri="{FF2B5EF4-FFF2-40B4-BE49-F238E27FC236}">
                <a16:creationId xmlns:a16="http://schemas.microsoft.com/office/drawing/2014/main" id="{FB120F48-F897-A947-AD1E-95C007E36323}"/>
              </a:ext>
            </a:extLst>
          </p:cNvPr>
          <p:cNvGrpSpPr/>
          <p:nvPr userDrawn="1"/>
        </p:nvGrpSpPr>
        <p:grpSpPr>
          <a:xfrm>
            <a:off x="1122775" y="931908"/>
            <a:ext cx="1418020" cy="1771667"/>
            <a:chOff x="702753" y="756620"/>
            <a:chExt cx="1778000" cy="2221424"/>
          </a:xfrm>
        </p:grpSpPr>
        <p:sp>
          <p:nvSpPr>
            <p:cNvPr id="11" name="Flowchart: Sequential Access Storage 5">
              <a:extLst>
                <a:ext uri="{FF2B5EF4-FFF2-40B4-BE49-F238E27FC236}">
                  <a16:creationId xmlns:a16="http://schemas.microsoft.com/office/drawing/2014/main" id="{1562DD7C-6F69-054F-BA99-B50DD579BCF5}"/>
                </a:ext>
              </a:extLst>
            </p:cNvPr>
            <p:cNvSpPr/>
            <p:nvPr userDrawn="1"/>
          </p:nvSpPr>
          <p:spPr>
            <a:xfrm>
              <a:off x="702753" y="1200044"/>
              <a:ext cx="1778000" cy="1778000"/>
            </a:xfrm>
            <a:prstGeom prst="flowChartMagneticTape">
              <a:avLst/>
            </a:prstGeom>
            <a:solidFill>
              <a:srgbClr val="89C151"/>
            </a:solidFill>
            <a:ln>
              <a:noFill/>
            </a:ln>
            <a:effectLst>
              <a:outerShdw blurRad="279400" dist="889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defTabSz="914400" rtl="1" eaLnBrk="1" latinLnBrk="0" hangingPunct="1">
                <a:lnSpc>
                  <a:spcPct val="100000"/>
                </a:lnSpc>
                <a:spcBef>
                  <a:spcPts val="0"/>
                </a:spcBef>
                <a:spcAft>
                  <a:spcPts val="0"/>
                </a:spcAft>
                <a:buClr>
                  <a:srgbClr val="000000"/>
                </a:buClr>
                <a:buFont typeface="Arial"/>
              </a:pPr>
              <a:endParaRPr lang="en-US" dirty="0">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18DC02E6-29DE-2042-8420-6699124E64B5}"/>
                </a:ext>
              </a:extLst>
            </p:cNvPr>
            <p:cNvSpPr/>
            <p:nvPr userDrawn="1"/>
          </p:nvSpPr>
          <p:spPr>
            <a:xfrm>
              <a:off x="811315" y="1567817"/>
              <a:ext cx="1598705" cy="1157727"/>
            </a:xfrm>
            <a:prstGeom prst="rect">
              <a:avLst/>
            </a:prstGeom>
          </p:spPr>
          <p:txBody>
            <a:bodyPr wrap="square">
              <a:spAutoFit/>
            </a:bodyPr>
            <a:lstStyle/>
            <a:p>
              <a:pPr algn="ctr" rtl="1">
                <a:lnSpc>
                  <a:spcPts val="1600"/>
                </a:lnSpc>
              </a:pPr>
              <a:r>
                <a:rPr lang="he-IL" sz="1600" dirty="0">
                  <a:solidFill>
                    <a:schemeClr val="bg1"/>
                  </a:solidFill>
                  <a:latin typeface="Heebo" pitchFamily="2" charset="-79"/>
                  <a:cs typeface="Heebo" pitchFamily="2" charset="-79"/>
                </a:rPr>
                <a:t>מחשבה שעלתה לי בעקבות הסרטון:</a:t>
              </a:r>
            </a:p>
          </p:txBody>
        </p:sp>
        <p:pic>
          <p:nvPicPr>
            <p:cNvPr id="13" name="Graphic 12">
              <a:extLst>
                <a:ext uri="{FF2B5EF4-FFF2-40B4-BE49-F238E27FC236}">
                  <a16:creationId xmlns:a16="http://schemas.microsoft.com/office/drawing/2014/main" id="{DB78C264-6FAA-2841-B777-32FB4F75BBFB}"/>
                </a:ext>
              </a:extLst>
            </p:cNvPr>
            <p:cNvPicPr>
              <a:picLocks noChangeAspect="1"/>
            </p:cNvPicPr>
            <p:nvPr userDrawn="1"/>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207844" y="756620"/>
              <a:ext cx="720317" cy="821296"/>
            </a:xfrm>
            <a:prstGeom prst="rect">
              <a:avLst/>
            </a:prstGeom>
          </p:spPr>
        </p:pic>
      </p:grpSp>
      <p:pic>
        <p:nvPicPr>
          <p:cNvPr id="14" name="Graphic 13">
            <a:hlinkClick r:id="" action="ppaction://noaction"/>
            <a:extLst>
              <a:ext uri="{FF2B5EF4-FFF2-40B4-BE49-F238E27FC236}">
                <a16:creationId xmlns:a16="http://schemas.microsoft.com/office/drawing/2014/main" id="{C7B2E6DE-6D06-BD41-8DFE-86E58E64C4C7}"/>
              </a:ext>
            </a:extLst>
          </p:cNvPr>
          <p:cNvPicPr>
            <a:picLocks noChangeAspect="1"/>
          </p:cNvPicPr>
          <p:nvPr userDrawn="1"/>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p:blipFill>
        <p:spPr>
          <a:xfrm>
            <a:off x="5962774" y="3181142"/>
            <a:ext cx="666207" cy="693289"/>
          </a:xfrm>
          <a:prstGeom prst="rect">
            <a:avLst/>
          </a:prstGeom>
        </p:spPr>
      </p:pic>
      <p:pic>
        <p:nvPicPr>
          <p:cNvPr id="15" name="Picture 14">
            <a:extLst>
              <a:ext uri="{FF2B5EF4-FFF2-40B4-BE49-F238E27FC236}">
                <a16:creationId xmlns:a16="http://schemas.microsoft.com/office/drawing/2014/main" id="{D812BDFC-37E7-4344-9B47-59C5F1B43D43}"/>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l="4869" t="9842"/>
          <a:stretch/>
        </p:blipFill>
        <p:spPr>
          <a:xfrm>
            <a:off x="-1568" y="0"/>
            <a:ext cx="1758146" cy="833121"/>
          </a:xfrm>
          <a:prstGeom prst="rect">
            <a:avLst/>
          </a:prstGeom>
        </p:spPr>
      </p:pic>
      <p:pic>
        <p:nvPicPr>
          <p:cNvPr id="16" name="Picture 15">
            <a:extLst>
              <a:ext uri="{FF2B5EF4-FFF2-40B4-BE49-F238E27FC236}">
                <a16:creationId xmlns:a16="http://schemas.microsoft.com/office/drawing/2014/main" id="{E1EA7440-797B-DB40-A61C-11751B50744F}"/>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645513" y="124460"/>
            <a:ext cx="736600" cy="515620"/>
          </a:xfrm>
          <a:prstGeom prst="rect">
            <a:avLst/>
          </a:prstGeom>
        </p:spPr>
      </p:pic>
    </p:spTree>
    <p:extLst>
      <p:ext uri="{BB962C8B-B14F-4D97-AF65-F5344CB8AC3E}">
        <p14:creationId xmlns:p14="http://schemas.microsoft.com/office/powerpoint/2010/main" val="2834405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D8886936-DDD3-FD48-BAC4-971DDDEBF919}"/>
              </a:ext>
            </a:extLst>
          </p:cNvPr>
          <p:cNvPicPr>
            <a:picLocks noChangeAspect="1"/>
          </p:cNvPicPr>
          <p:nvPr userDrawn="1"/>
        </p:nvPicPr>
        <p:blipFill>
          <a:blip r:embed="rId2" cstate="screen">
            <a:extLst>
              <a:ext uri="{28A0092B-C50C-407E-A947-70E740481C1C}">
                <a14:useLocalDpi xmlns:a14="http://schemas.microsoft.com/office/drawing/2010/main"/>
              </a:ext>
            </a:extLst>
          </a:blip>
          <a:srcRect t="7850" b="7850"/>
          <a:stretch>
            <a:fillRect/>
          </a:stretch>
        </p:blipFill>
        <p:spPr>
          <a:xfrm>
            <a:off x="0" y="0"/>
            <a:ext cx="12192000" cy="6858000"/>
          </a:xfrm>
          <a:prstGeom prst="rect">
            <a:avLst/>
          </a:prstGeom>
          <a:solidFill>
            <a:srgbClr val="8CC74B"/>
          </a:solidFill>
        </p:spPr>
      </p:pic>
      <p:sp>
        <p:nvSpPr>
          <p:cNvPr id="7" name="Freeform: Shape 45">
            <a:extLst>
              <a:ext uri="{FF2B5EF4-FFF2-40B4-BE49-F238E27FC236}">
                <a16:creationId xmlns:a16="http://schemas.microsoft.com/office/drawing/2014/main" id="{6FCB63FD-0D67-314B-8226-0FA3F6CDB066}"/>
              </a:ext>
            </a:extLst>
          </p:cNvPr>
          <p:cNvSpPr/>
          <p:nvPr userDrawn="1"/>
        </p:nvSpPr>
        <p:spPr>
          <a:xfrm flipH="1" flipV="1">
            <a:off x="0" y="5985163"/>
            <a:ext cx="976277" cy="884710"/>
          </a:xfrm>
          <a:custGeom>
            <a:avLst/>
            <a:gdLst>
              <a:gd name="connsiteX0" fmla="*/ 40554 w 952982"/>
              <a:gd name="connsiteY0" fmla="*/ 0 h 863600"/>
              <a:gd name="connsiteX1" fmla="*/ 952982 w 952982"/>
              <a:gd name="connsiteY1" fmla="*/ 0 h 863600"/>
              <a:gd name="connsiteX2" fmla="*/ 952982 w 952982"/>
              <a:gd name="connsiteY2" fmla="*/ 782126 h 863600"/>
              <a:gd name="connsiteX3" fmla="*/ 896285 w 952982"/>
              <a:gd name="connsiteY3" fmla="*/ 812900 h 863600"/>
              <a:gd name="connsiteX4" fmla="*/ 645160 w 952982"/>
              <a:gd name="connsiteY4" fmla="*/ 863600 h 863600"/>
              <a:gd name="connsiteX5" fmla="*/ 0 w 952982"/>
              <a:gd name="connsiteY5" fmla="*/ 218440 h 863600"/>
              <a:gd name="connsiteX6" fmla="*/ 13107 w 952982"/>
              <a:gd name="connsiteY6" fmla="*/ 88418 h 86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982" h="863600">
                <a:moveTo>
                  <a:pt x="40554" y="0"/>
                </a:moveTo>
                <a:lnTo>
                  <a:pt x="952982" y="0"/>
                </a:lnTo>
                <a:lnTo>
                  <a:pt x="952982" y="782126"/>
                </a:lnTo>
                <a:lnTo>
                  <a:pt x="896285" y="812900"/>
                </a:lnTo>
                <a:cubicBezTo>
                  <a:pt x="819100" y="845547"/>
                  <a:pt x="734238" y="863600"/>
                  <a:pt x="645160" y="863600"/>
                </a:cubicBezTo>
                <a:cubicBezTo>
                  <a:pt x="288848" y="863600"/>
                  <a:pt x="0" y="574752"/>
                  <a:pt x="0" y="218440"/>
                </a:cubicBezTo>
                <a:cubicBezTo>
                  <a:pt x="0" y="173901"/>
                  <a:pt x="4513" y="130416"/>
                  <a:pt x="13107" y="88418"/>
                </a:cubicBezTo>
                <a:close/>
              </a:path>
            </a:pathLst>
          </a:custGeom>
          <a:solidFill>
            <a:srgbClr val="89C1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defTabSz="914400" rtl="0" eaLnBrk="1" latinLnBrk="0" hangingPunct="1">
              <a:lnSpc>
                <a:spcPct val="100000"/>
              </a:lnSpc>
              <a:spcBef>
                <a:spcPts val="0"/>
              </a:spcBef>
              <a:spcAft>
                <a:spcPts val="0"/>
              </a:spcAft>
              <a:buClr>
                <a:srgbClr val="000000"/>
              </a:buClr>
              <a:buFont typeface="Arial"/>
            </a:pPr>
            <a:endParaRPr lang="en-US"/>
          </a:p>
        </p:txBody>
      </p:sp>
      <p:sp>
        <p:nvSpPr>
          <p:cNvPr id="8" name="Rectangle 7">
            <a:extLst>
              <a:ext uri="{FF2B5EF4-FFF2-40B4-BE49-F238E27FC236}">
                <a16:creationId xmlns:a16="http://schemas.microsoft.com/office/drawing/2014/main" id="{6C4C15EB-3DDF-6148-826C-2F46618CE10C}"/>
              </a:ext>
            </a:extLst>
          </p:cNvPr>
          <p:cNvSpPr/>
          <p:nvPr userDrawn="1"/>
        </p:nvSpPr>
        <p:spPr>
          <a:xfrm>
            <a:off x="100238" y="6293014"/>
            <a:ext cx="595458" cy="400110"/>
          </a:xfrm>
          <a:prstGeom prst="rect">
            <a:avLst/>
          </a:prstGeom>
        </p:spPr>
        <p:txBody>
          <a:bodyPr wrap="square">
            <a:spAutoFit/>
          </a:bodyPr>
          <a:lstStyle/>
          <a:p>
            <a:pPr algn="ctr"/>
            <a:fld id="{7E12A643-395D-4617-A88E-658F1AB3CB02}" type="slidenum">
              <a:rPr lang="en-US" sz="2000" b="1" i="0" u="none" smtClean="0">
                <a:solidFill>
                  <a:schemeClr val="bg1"/>
                </a:solidFill>
                <a:latin typeface="Heebo" pitchFamily="2" charset="-79"/>
                <a:ea typeface="Calibri Light" charset="0"/>
                <a:cs typeface="Heebo" pitchFamily="2" charset="-79"/>
              </a:rPr>
              <a:pPr algn="ctr"/>
              <a:t>‹#›</a:t>
            </a:fld>
            <a:endParaRPr lang="en-US" sz="2000" b="1" i="0" u="none" dirty="0">
              <a:solidFill>
                <a:schemeClr val="bg1"/>
              </a:solidFill>
              <a:latin typeface="Heebo" pitchFamily="2" charset="-79"/>
              <a:ea typeface="Calibri Light" charset="0"/>
              <a:cs typeface="Heebo" pitchFamily="2" charset="-79"/>
            </a:endParaRPr>
          </a:p>
        </p:txBody>
      </p:sp>
      <p:sp>
        <p:nvSpPr>
          <p:cNvPr id="5" name="Google Shape;74;p15">
            <a:extLst>
              <a:ext uri="{FF2B5EF4-FFF2-40B4-BE49-F238E27FC236}">
                <a16:creationId xmlns:a16="http://schemas.microsoft.com/office/drawing/2014/main" id="{F227DD5F-A4AF-7448-866C-C3B7CF1265BD}"/>
              </a:ext>
            </a:extLst>
          </p:cNvPr>
          <p:cNvSpPr txBox="1"/>
          <p:nvPr userDrawn="1"/>
        </p:nvSpPr>
        <p:spPr>
          <a:xfrm>
            <a:off x="4773269" y="509952"/>
            <a:ext cx="6405889" cy="1100000"/>
          </a:xfrm>
          <a:prstGeom prst="rect">
            <a:avLst/>
          </a:prstGeom>
          <a:noFill/>
          <a:ln>
            <a:noFill/>
          </a:ln>
        </p:spPr>
        <p:txBody>
          <a:bodyPr spcFirstLastPara="1" wrap="square" lIns="121900" tIns="121900" rIns="121900" bIns="121900" anchor="t" anchorCtr="0">
            <a:noAutofit/>
          </a:bodyPr>
          <a:lstStyle/>
          <a:p>
            <a:pPr algn="r" rtl="1">
              <a:lnSpc>
                <a:spcPts val="3800"/>
              </a:lnSpc>
            </a:pPr>
            <a:r>
              <a:rPr lang="he-IL" sz="5000" dirty="0">
                <a:solidFill>
                  <a:srgbClr val="435369"/>
                </a:solidFill>
                <a:latin typeface="Heebo Light" pitchFamily="2" charset="-79"/>
                <a:cs typeface="Heebo Light" pitchFamily="2" charset="-79"/>
              </a:rPr>
              <a:t>אתגר 4</a:t>
            </a:r>
            <a:endParaRPr lang="en-US" sz="5000" dirty="0">
              <a:solidFill>
                <a:srgbClr val="435369"/>
              </a:solidFill>
              <a:latin typeface="Heebo Light" pitchFamily="2" charset="-79"/>
              <a:cs typeface="Heebo Light" pitchFamily="2" charset="-79"/>
            </a:endParaRPr>
          </a:p>
          <a:p>
            <a:pPr algn="r" rtl="1">
              <a:lnSpc>
                <a:spcPts val="3800"/>
              </a:lnSpc>
            </a:pPr>
            <a:r>
              <a:rPr lang="he-IL" sz="4000" b="1" dirty="0">
                <a:solidFill>
                  <a:srgbClr val="435369"/>
                </a:solidFill>
                <a:latin typeface="Heebo" pitchFamily="2" charset="-79"/>
                <a:cs typeface="Heebo" pitchFamily="2" charset="-79"/>
              </a:rPr>
              <a:t>לאן הולכת הפסולת?</a:t>
            </a:r>
          </a:p>
          <a:p>
            <a:pPr algn="ctr" rtl="1">
              <a:lnSpc>
                <a:spcPts val="3800"/>
              </a:lnSpc>
            </a:pPr>
            <a:endParaRPr lang="he-IL" sz="4000" b="1" dirty="0">
              <a:solidFill>
                <a:srgbClr val="435369"/>
              </a:solidFill>
              <a:latin typeface="Heebo" pitchFamily="2" charset="-79"/>
              <a:cs typeface="Heebo" pitchFamily="2" charset="-79"/>
            </a:endParaRPr>
          </a:p>
        </p:txBody>
      </p:sp>
      <p:sp>
        <p:nvSpPr>
          <p:cNvPr id="6" name="Rectangle 5">
            <a:extLst>
              <a:ext uri="{FF2B5EF4-FFF2-40B4-BE49-F238E27FC236}">
                <a16:creationId xmlns:a16="http://schemas.microsoft.com/office/drawing/2014/main" id="{2051774E-9A22-1546-A0D4-E62A2792B6D2}"/>
              </a:ext>
            </a:extLst>
          </p:cNvPr>
          <p:cNvSpPr/>
          <p:nvPr userDrawn="1"/>
        </p:nvSpPr>
        <p:spPr>
          <a:xfrm rot="10800000">
            <a:off x="5576161" y="1688418"/>
            <a:ext cx="5499619" cy="83420"/>
          </a:xfrm>
          <a:prstGeom prst="rect">
            <a:avLst/>
          </a:prstGeom>
          <a:gradFill>
            <a:gsLst>
              <a:gs pos="100000">
                <a:srgbClr val="74A73B"/>
              </a:gs>
              <a:gs pos="0">
                <a:srgbClr val="92D050">
                  <a:alpha val="13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292100" algn="ctr" rtl="0">
              <a:lnSpc>
                <a:spcPct val="100000"/>
              </a:lnSpc>
              <a:spcBef>
                <a:spcPts val="0"/>
              </a:spcBef>
              <a:spcAft>
                <a:spcPts val="0"/>
              </a:spcAft>
              <a:buClr>
                <a:srgbClr val="000000"/>
              </a:buClr>
              <a:buFont typeface="Arial"/>
            </a:pPr>
            <a:endParaRPr lang="aa-ET" sz="2000">
              <a:solidFill>
                <a:schemeClr val="dk2"/>
              </a:solidFill>
              <a:latin typeface="Heebo" pitchFamily="2" charset="-79"/>
              <a:cs typeface="Heebo" pitchFamily="2" charset="-79"/>
            </a:endParaRPr>
          </a:p>
        </p:txBody>
      </p:sp>
      <p:sp>
        <p:nvSpPr>
          <p:cNvPr id="9" name="Google Shape;122;p27">
            <a:extLst>
              <a:ext uri="{FF2B5EF4-FFF2-40B4-BE49-F238E27FC236}">
                <a16:creationId xmlns:a16="http://schemas.microsoft.com/office/drawing/2014/main" id="{C8DA576C-83F3-0F41-8F2E-09927F73260B}"/>
              </a:ext>
            </a:extLst>
          </p:cNvPr>
          <p:cNvSpPr txBox="1"/>
          <p:nvPr userDrawn="1"/>
        </p:nvSpPr>
        <p:spPr>
          <a:xfrm>
            <a:off x="5168395" y="2053516"/>
            <a:ext cx="4341070" cy="1188719"/>
          </a:xfrm>
          <a:prstGeom prst="rect">
            <a:avLst/>
          </a:prstGeom>
          <a:noFill/>
          <a:ln>
            <a:noFill/>
          </a:ln>
        </p:spPr>
        <p:txBody>
          <a:bodyPr spcFirstLastPara="1" wrap="square" lIns="121900" tIns="121900" rIns="121900" bIns="121900" anchor="t" anchorCtr="0">
            <a:noAutofit/>
          </a:bodyPr>
          <a:lstStyle/>
          <a:p>
            <a:pPr marL="11113" algn="r" rtl="1">
              <a:lnSpc>
                <a:spcPts val="2300"/>
              </a:lnSpc>
            </a:pPr>
            <a:r>
              <a:rPr lang="he-IL" sz="1800" dirty="0">
                <a:solidFill>
                  <a:srgbClr val="435369"/>
                </a:solidFill>
                <a:latin typeface="Heebo" pitchFamily="2" charset="-79"/>
                <a:cs typeface="Heebo" pitchFamily="2" charset="-79"/>
              </a:rPr>
              <a:t>חוקרים מה קורה עם הפסולת </a:t>
            </a:r>
            <a:br>
              <a:rPr lang="en-US" sz="1800" dirty="0">
                <a:solidFill>
                  <a:srgbClr val="435369"/>
                </a:solidFill>
                <a:latin typeface="Heebo" pitchFamily="2" charset="-79"/>
                <a:cs typeface="Heebo" pitchFamily="2" charset="-79"/>
              </a:rPr>
            </a:br>
            <a:r>
              <a:rPr lang="he-IL" sz="1800" dirty="0">
                <a:solidFill>
                  <a:srgbClr val="435369"/>
                </a:solidFill>
                <a:latin typeface="Heebo" pitchFamily="2" charset="-79"/>
                <a:cs typeface="Heebo" pitchFamily="2" charset="-79"/>
              </a:rPr>
              <a:t>שאנחנו מיצרים וכמה זה עולה לנו? </a:t>
            </a:r>
            <a:br>
              <a:rPr lang="en-US" sz="1800" dirty="0">
                <a:solidFill>
                  <a:srgbClr val="435369"/>
                </a:solidFill>
                <a:latin typeface="Heebo" pitchFamily="2" charset="-79"/>
                <a:cs typeface="Heebo" pitchFamily="2" charset="-79"/>
              </a:rPr>
            </a:br>
            <a:endParaRPr lang="he-IL" sz="1800" dirty="0">
              <a:solidFill>
                <a:srgbClr val="435369"/>
              </a:solidFill>
              <a:latin typeface="Heebo" pitchFamily="2" charset="-79"/>
              <a:cs typeface="Heebo" pitchFamily="2" charset="-79"/>
            </a:endParaRPr>
          </a:p>
        </p:txBody>
      </p:sp>
      <p:grpSp>
        <p:nvGrpSpPr>
          <p:cNvPr id="10" name="Group 9">
            <a:extLst>
              <a:ext uri="{FF2B5EF4-FFF2-40B4-BE49-F238E27FC236}">
                <a16:creationId xmlns:a16="http://schemas.microsoft.com/office/drawing/2014/main" id="{B8DEEDAF-1213-A042-A79B-43F22BD1F136}"/>
              </a:ext>
            </a:extLst>
          </p:cNvPr>
          <p:cNvGrpSpPr/>
          <p:nvPr userDrawn="1"/>
        </p:nvGrpSpPr>
        <p:grpSpPr>
          <a:xfrm>
            <a:off x="10038597" y="2157231"/>
            <a:ext cx="1037185" cy="1039277"/>
            <a:chOff x="9720041" y="1782513"/>
            <a:chExt cx="1643173" cy="1646487"/>
          </a:xfrm>
          <a:solidFill>
            <a:srgbClr val="A47BCD"/>
          </a:solidFill>
        </p:grpSpPr>
        <p:sp>
          <p:nvSpPr>
            <p:cNvPr id="11" name="Oval 41">
              <a:extLst>
                <a:ext uri="{FF2B5EF4-FFF2-40B4-BE49-F238E27FC236}">
                  <a16:creationId xmlns:a16="http://schemas.microsoft.com/office/drawing/2014/main" id="{AF58C6A5-18D2-4949-8818-CB97F4981845}"/>
                </a:ext>
              </a:extLst>
            </p:cNvPr>
            <p:cNvSpPr>
              <a:spLocks noChangeArrowheads="1"/>
            </p:cNvSpPr>
            <p:nvPr/>
          </p:nvSpPr>
          <p:spPr bwMode="auto">
            <a:xfrm>
              <a:off x="9720041" y="1782513"/>
              <a:ext cx="1643173" cy="1646487"/>
            </a:xfrm>
            <a:prstGeom prst="ellipse">
              <a:avLst/>
            </a:prstGeom>
            <a:solidFill>
              <a:srgbClr val="89C151"/>
            </a:solidFill>
            <a:ln>
              <a:noFill/>
            </a:ln>
          </p:spPr>
          <p:txBody>
            <a:bodyPr vert="horz" wrap="square" lIns="45708" tIns="22854" rIns="45708" bIns="22854" numCol="1" anchor="t" anchorCtr="0" compatLnSpc="1">
              <a:prstTxWarp prst="textNoShape">
                <a:avLst/>
              </a:prstTxWarp>
            </a:bodyPr>
            <a:lstStyle/>
            <a:p>
              <a:pPr marL="0" algn="r" defTabSz="914400" rtl="1" eaLnBrk="1" latinLnBrk="0" hangingPunct="1"/>
              <a:endParaRPr lang="en-US" b="1" dirty="0">
                <a:latin typeface="+mj-lt"/>
              </a:endParaRPr>
            </a:p>
          </p:txBody>
        </p:sp>
        <p:pic>
          <p:nvPicPr>
            <p:cNvPr id="12" name="Graphic 11">
              <a:extLst>
                <a:ext uri="{FF2B5EF4-FFF2-40B4-BE49-F238E27FC236}">
                  <a16:creationId xmlns:a16="http://schemas.microsoft.com/office/drawing/2014/main" id="{EF5E82A9-F2DB-8645-B4AC-ADAC41C0DB3F}"/>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0086279" y="2246900"/>
              <a:ext cx="910696" cy="910696"/>
            </a:xfrm>
            <a:prstGeom prst="rect">
              <a:avLst/>
            </a:prstGeom>
          </p:spPr>
        </p:pic>
      </p:grpSp>
      <p:sp>
        <p:nvSpPr>
          <p:cNvPr id="13" name="Rectangle 12">
            <a:extLst>
              <a:ext uri="{FF2B5EF4-FFF2-40B4-BE49-F238E27FC236}">
                <a16:creationId xmlns:a16="http://schemas.microsoft.com/office/drawing/2014/main" id="{FA378304-0CA7-6941-82F3-EB17832D5C5C}"/>
              </a:ext>
            </a:extLst>
          </p:cNvPr>
          <p:cNvSpPr/>
          <p:nvPr userDrawn="1"/>
        </p:nvSpPr>
        <p:spPr>
          <a:xfrm>
            <a:off x="9846742" y="3317698"/>
            <a:ext cx="1332416" cy="618118"/>
          </a:xfrm>
          <a:prstGeom prst="rect">
            <a:avLst/>
          </a:prstGeom>
        </p:spPr>
        <p:txBody>
          <a:bodyPr wrap="none">
            <a:spAutoFit/>
          </a:bodyPr>
          <a:lstStyle/>
          <a:p>
            <a:pPr marL="44450" algn="r" rtl="1">
              <a:lnSpc>
                <a:spcPts val="2000"/>
              </a:lnSpc>
            </a:pPr>
            <a:r>
              <a:rPr lang="he-IL" sz="2000" b="1" dirty="0">
                <a:solidFill>
                  <a:srgbClr val="435369"/>
                </a:solidFill>
                <a:latin typeface="Heebo" pitchFamily="2" charset="-79"/>
                <a:cs typeface="Heebo" pitchFamily="2" charset="-79"/>
              </a:rPr>
              <a:t>מהלך </a:t>
            </a:r>
            <a:br>
              <a:rPr lang="en-US" sz="2000" b="1" dirty="0">
                <a:solidFill>
                  <a:srgbClr val="435369"/>
                </a:solidFill>
                <a:latin typeface="Heebo" pitchFamily="2" charset="-79"/>
                <a:cs typeface="Heebo" pitchFamily="2" charset="-79"/>
              </a:rPr>
            </a:br>
            <a:r>
              <a:rPr lang="he-IL" sz="2000" b="1" dirty="0">
                <a:solidFill>
                  <a:srgbClr val="435369"/>
                </a:solidFill>
                <a:latin typeface="Heebo" pitchFamily="2" charset="-79"/>
                <a:cs typeface="Heebo" pitchFamily="2" charset="-79"/>
              </a:rPr>
              <a:t>הפעילות: </a:t>
            </a:r>
          </a:p>
        </p:txBody>
      </p:sp>
      <p:grpSp>
        <p:nvGrpSpPr>
          <p:cNvPr id="14" name="Group 13">
            <a:extLst>
              <a:ext uri="{FF2B5EF4-FFF2-40B4-BE49-F238E27FC236}">
                <a16:creationId xmlns:a16="http://schemas.microsoft.com/office/drawing/2014/main" id="{04505AF6-F6F6-BB41-A917-BBB7C5A79F0D}"/>
              </a:ext>
            </a:extLst>
          </p:cNvPr>
          <p:cNvGrpSpPr/>
          <p:nvPr userDrawn="1"/>
        </p:nvGrpSpPr>
        <p:grpSpPr>
          <a:xfrm>
            <a:off x="9484900" y="2159987"/>
            <a:ext cx="322524" cy="379656"/>
            <a:chOff x="8464855" y="6077239"/>
            <a:chExt cx="390254" cy="459384"/>
          </a:xfrm>
        </p:grpSpPr>
        <p:sp>
          <p:nvSpPr>
            <p:cNvPr id="15" name="Oval 41">
              <a:extLst>
                <a:ext uri="{FF2B5EF4-FFF2-40B4-BE49-F238E27FC236}">
                  <a16:creationId xmlns:a16="http://schemas.microsoft.com/office/drawing/2014/main" id="{281248C9-37A7-DF4E-9F85-8AB453111C45}"/>
                </a:ext>
              </a:extLst>
            </p:cNvPr>
            <p:cNvSpPr>
              <a:spLocks noChangeArrowheads="1"/>
            </p:cNvSpPr>
            <p:nvPr/>
          </p:nvSpPr>
          <p:spPr bwMode="auto">
            <a:xfrm>
              <a:off x="8466924" y="6093450"/>
              <a:ext cx="376069" cy="376828"/>
            </a:xfrm>
            <a:prstGeom prst="ellipse">
              <a:avLst/>
            </a:prstGeom>
            <a:noFill/>
            <a:ln w="19050">
              <a:solidFill>
                <a:srgbClr val="77AB3C"/>
              </a:solidFill>
            </a:ln>
          </p:spPr>
          <p:txBody>
            <a:bodyPr vert="horz" wrap="square" lIns="45708" tIns="22854" rIns="45708" bIns="22854" numCol="1" anchor="t" anchorCtr="0" compatLnSpc="1">
              <a:prstTxWarp prst="textNoShape">
                <a:avLst/>
              </a:prstTxWarp>
            </a:bodyPr>
            <a:lstStyle/>
            <a:p>
              <a:pPr marR="0" algn="r" rtl="1">
                <a:lnSpc>
                  <a:spcPct val="100000"/>
                </a:lnSpc>
                <a:spcBef>
                  <a:spcPts val="0"/>
                </a:spcBef>
                <a:spcAft>
                  <a:spcPts val="0"/>
                </a:spcAft>
                <a:buClr>
                  <a:srgbClr val="000000"/>
                </a:buClr>
                <a:buFont typeface="Arial"/>
              </a:pPr>
              <a:endParaRPr lang="en-US" b="1" dirty="0">
                <a:latin typeface="+mj-lt"/>
              </a:endParaRPr>
            </a:p>
          </p:txBody>
        </p:sp>
        <p:sp>
          <p:nvSpPr>
            <p:cNvPr id="16" name="Rectangle 15">
              <a:extLst>
                <a:ext uri="{FF2B5EF4-FFF2-40B4-BE49-F238E27FC236}">
                  <a16:creationId xmlns:a16="http://schemas.microsoft.com/office/drawing/2014/main" id="{90E37406-9FA8-244F-9CE6-3E5F51642CEA}"/>
                </a:ext>
              </a:extLst>
            </p:cNvPr>
            <p:cNvSpPr/>
            <p:nvPr/>
          </p:nvSpPr>
          <p:spPr>
            <a:xfrm>
              <a:off x="8464855" y="6077239"/>
              <a:ext cx="390254" cy="459384"/>
            </a:xfrm>
            <a:prstGeom prst="rect">
              <a:avLst/>
            </a:prstGeom>
            <a:ln>
              <a:noFill/>
            </a:ln>
          </p:spPr>
          <p:txBody>
            <a:bodyPr wrap="none">
              <a:spAutoFit/>
            </a:bodyPr>
            <a:lstStyle/>
            <a:p>
              <a:r>
                <a:rPr lang="en-US" b="1" dirty="0">
                  <a:solidFill>
                    <a:srgbClr val="435369"/>
                  </a:solidFill>
                  <a:latin typeface="Heebo" pitchFamily="2" charset="-79"/>
                  <a:cs typeface="Heebo" pitchFamily="2" charset="-79"/>
                </a:rPr>
                <a:t>1</a:t>
              </a:r>
              <a:endParaRPr lang="aa-ET" b="1" dirty="0">
                <a:solidFill>
                  <a:srgbClr val="435369"/>
                </a:solidFill>
              </a:endParaRPr>
            </a:p>
          </p:txBody>
        </p:sp>
      </p:grpSp>
      <p:grpSp>
        <p:nvGrpSpPr>
          <p:cNvPr id="17" name="Group 16">
            <a:extLst>
              <a:ext uri="{FF2B5EF4-FFF2-40B4-BE49-F238E27FC236}">
                <a16:creationId xmlns:a16="http://schemas.microsoft.com/office/drawing/2014/main" id="{9E7C234C-226C-234D-BCED-2233B4BF2D25}"/>
              </a:ext>
            </a:extLst>
          </p:cNvPr>
          <p:cNvGrpSpPr/>
          <p:nvPr userDrawn="1"/>
        </p:nvGrpSpPr>
        <p:grpSpPr>
          <a:xfrm>
            <a:off x="10038596" y="4323675"/>
            <a:ext cx="1037185" cy="1039277"/>
            <a:chOff x="2923396" y="1782513"/>
            <a:chExt cx="1643173" cy="1646487"/>
          </a:xfrm>
        </p:grpSpPr>
        <p:sp>
          <p:nvSpPr>
            <p:cNvPr id="18" name="Oval 41">
              <a:extLst>
                <a:ext uri="{FF2B5EF4-FFF2-40B4-BE49-F238E27FC236}">
                  <a16:creationId xmlns:a16="http://schemas.microsoft.com/office/drawing/2014/main" id="{A953DBDA-682A-A74A-BD7B-53FBD71B481A}"/>
                </a:ext>
              </a:extLst>
            </p:cNvPr>
            <p:cNvSpPr>
              <a:spLocks noChangeArrowheads="1"/>
            </p:cNvSpPr>
            <p:nvPr/>
          </p:nvSpPr>
          <p:spPr bwMode="auto">
            <a:xfrm>
              <a:off x="2923396" y="1782513"/>
              <a:ext cx="1643173" cy="1646487"/>
            </a:xfrm>
            <a:prstGeom prst="ellipse">
              <a:avLst/>
            </a:prstGeom>
            <a:solidFill>
              <a:srgbClr val="89C151"/>
            </a:solidFill>
            <a:ln>
              <a:noFill/>
            </a:ln>
          </p:spPr>
          <p:txBody>
            <a:bodyPr vert="horz" wrap="square" lIns="45708" tIns="22854" rIns="45708" bIns="22854" numCol="1" anchor="t" anchorCtr="0" compatLnSpc="1">
              <a:prstTxWarp prst="textNoShape">
                <a:avLst/>
              </a:prstTxWarp>
            </a:bodyPr>
            <a:lstStyle/>
            <a:p>
              <a:pPr marL="0" marR="0" algn="r" defTabSz="914400" rtl="1" eaLnBrk="1" latinLnBrk="0" hangingPunct="1">
                <a:lnSpc>
                  <a:spcPct val="100000"/>
                </a:lnSpc>
                <a:spcBef>
                  <a:spcPts val="0"/>
                </a:spcBef>
                <a:spcAft>
                  <a:spcPts val="0"/>
                </a:spcAft>
                <a:buClr>
                  <a:srgbClr val="000000"/>
                </a:buClr>
                <a:buFont typeface="Arial"/>
              </a:pPr>
              <a:endParaRPr lang="en-US" b="1" dirty="0">
                <a:latin typeface="+mj-lt"/>
              </a:endParaRPr>
            </a:p>
          </p:txBody>
        </p:sp>
        <p:pic>
          <p:nvPicPr>
            <p:cNvPr id="19" name="Graphic 18">
              <a:extLst>
                <a:ext uri="{FF2B5EF4-FFF2-40B4-BE49-F238E27FC236}">
                  <a16:creationId xmlns:a16="http://schemas.microsoft.com/office/drawing/2014/main" id="{90E12F7E-9AA2-AA44-B707-29AAC548D1FE}"/>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307941" y="2098769"/>
              <a:ext cx="874081" cy="996616"/>
            </a:xfrm>
            <a:prstGeom prst="rect">
              <a:avLst/>
            </a:prstGeom>
          </p:spPr>
        </p:pic>
      </p:grpSp>
      <p:sp>
        <p:nvSpPr>
          <p:cNvPr id="20" name="Rectangle 19">
            <a:extLst>
              <a:ext uri="{FF2B5EF4-FFF2-40B4-BE49-F238E27FC236}">
                <a16:creationId xmlns:a16="http://schemas.microsoft.com/office/drawing/2014/main" id="{E682227F-3422-0A4B-9508-62EBA4614E12}"/>
              </a:ext>
            </a:extLst>
          </p:cNvPr>
          <p:cNvSpPr/>
          <p:nvPr userDrawn="1"/>
        </p:nvSpPr>
        <p:spPr>
          <a:xfrm>
            <a:off x="9969960" y="5428267"/>
            <a:ext cx="1209198" cy="618118"/>
          </a:xfrm>
          <a:prstGeom prst="rect">
            <a:avLst/>
          </a:prstGeom>
        </p:spPr>
        <p:txBody>
          <a:bodyPr wrap="square">
            <a:spAutoFit/>
          </a:bodyPr>
          <a:lstStyle/>
          <a:p>
            <a:pPr algn="r" rtl="1">
              <a:lnSpc>
                <a:spcPts val="2000"/>
              </a:lnSpc>
            </a:pPr>
            <a:r>
              <a:rPr lang="he-IL" sz="2000" b="1" dirty="0">
                <a:solidFill>
                  <a:srgbClr val="435369"/>
                </a:solidFill>
                <a:latin typeface="Heebo" pitchFamily="2" charset="-79"/>
                <a:cs typeface="Heebo" pitchFamily="2" charset="-79"/>
              </a:rPr>
              <a:t>תוצר הפעילות </a:t>
            </a:r>
          </a:p>
        </p:txBody>
      </p:sp>
      <p:grpSp>
        <p:nvGrpSpPr>
          <p:cNvPr id="21" name="Group 20">
            <a:extLst>
              <a:ext uri="{FF2B5EF4-FFF2-40B4-BE49-F238E27FC236}">
                <a16:creationId xmlns:a16="http://schemas.microsoft.com/office/drawing/2014/main" id="{39065F15-0A68-3044-9CB7-A8425F0E16F7}"/>
              </a:ext>
            </a:extLst>
          </p:cNvPr>
          <p:cNvGrpSpPr/>
          <p:nvPr userDrawn="1"/>
        </p:nvGrpSpPr>
        <p:grpSpPr>
          <a:xfrm>
            <a:off x="9484900" y="3019958"/>
            <a:ext cx="322524" cy="379656"/>
            <a:chOff x="8464855" y="6077239"/>
            <a:chExt cx="390254" cy="459384"/>
          </a:xfrm>
        </p:grpSpPr>
        <p:sp>
          <p:nvSpPr>
            <p:cNvPr id="22" name="Oval 41">
              <a:extLst>
                <a:ext uri="{FF2B5EF4-FFF2-40B4-BE49-F238E27FC236}">
                  <a16:creationId xmlns:a16="http://schemas.microsoft.com/office/drawing/2014/main" id="{B5648CE2-C062-7846-81A0-1F7BAA3A823D}"/>
                </a:ext>
              </a:extLst>
            </p:cNvPr>
            <p:cNvSpPr>
              <a:spLocks noChangeArrowheads="1"/>
            </p:cNvSpPr>
            <p:nvPr/>
          </p:nvSpPr>
          <p:spPr bwMode="auto">
            <a:xfrm>
              <a:off x="8466924" y="6093450"/>
              <a:ext cx="376069" cy="376828"/>
            </a:xfrm>
            <a:prstGeom prst="ellipse">
              <a:avLst/>
            </a:prstGeom>
            <a:noFill/>
            <a:ln w="19050">
              <a:solidFill>
                <a:srgbClr val="77AB3C"/>
              </a:solidFill>
            </a:ln>
          </p:spPr>
          <p:txBody>
            <a:bodyPr vert="horz" wrap="square" lIns="45708" tIns="22854" rIns="45708" bIns="22854" numCol="1" anchor="t" anchorCtr="0" compatLnSpc="1">
              <a:prstTxWarp prst="textNoShape">
                <a:avLst/>
              </a:prstTxWarp>
            </a:bodyPr>
            <a:lstStyle/>
            <a:p>
              <a:pPr marR="0" algn="r" rtl="1">
                <a:lnSpc>
                  <a:spcPct val="100000"/>
                </a:lnSpc>
                <a:spcBef>
                  <a:spcPts val="0"/>
                </a:spcBef>
                <a:spcAft>
                  <a:spcPts val="0"/>
                </a:spcAft>
                <a:buClr>
                  <a:srgbClr val="000000"/>
                </a:buClr>
                <a:buFont typeface="Arial"/>
              </a:pPr>
              <a:endParaRPr lang="en-US" b="1" dirty="0">
                <a:latin typeface="+mj-lt"/>
              </a:endParaRPr>
            </a:p>
          </p:txBody>
        </p:sp>
        <p:sp>
          <p:nvSpPr>
            <p:cNvPr id="23" name="Rectangle 22">
              <a:extLst>
                <a:ext uri="{FF2B5EF4-FFF2-40B4-BE49-F238E27FC236}">
                  <a16:creationId xmlns:a16="http://schemas.microsoft.com/office/drawing/2014/main" id="{81464341-DB9A-B743-BDF3-D11FE9686564}"/>
                </a:ext>
              </a:extLst>
            </p:cNvPr>
            <p:cNvSpPr/>
            <p:nvPr/>
          </p:nvSpPr>
          <p:spPr>
            <a:xfrm>
              <a:off x="8464855" y="6077239"/>
              <a:ext cx="390254" cy="459384"/>
            </a:xfrm>
            <a:prstGeom prst="rect">
              <a:avLst/>
            </a:prstGeom>
            <a:ln>
              <a:noFill/>
            </a:ln>
          </p:spPr>
          <p:txBody>
            <a:bodyPr wrap="none">
              <a:spAutoFit/>
            </a:bodyPr>
            <a:lstStyle/>
            <a:p>
              <a:r>
                <a:rPr lang="he-IL" b="1" dirty="0">
                  <a:solidFill>
                    <a:srgbClr val="435369"/>
                  </a:solidFill>
                  <a:latin typeface="Heebo" pitchFamily="2" charset="-79"/>
                  <a:cs typeface="Heebo" pitchFamily="2" charset="-79"/>
                </a:rPr>
                <a:t>2</a:t>
              </a:r>
              <a:endParaRPr lang="aa-ET" b="1" dirty="0">
                <a:solidFill>
                  <a:srgbClr val="435369"/>
                </a:solidFill>
              </a:endParaRPr>
            </a:p>
          </p:txBody>
        </p:sp>
      </p:grpSp>
      <p:sp>
        <p:nvSpPr>
          <p:cNvPr id="24" name="Google Shape;122;p27">
            <a:extLst>
              <a:ext uri="{FF2B5EF4-FFF2-40B4-BE49-F238E27FC236}">
                <a16:creationId xmlns:a16="http://schemas.microsoft.com/office/drawing/2014/main" id="{B9E7AD41-8620-8B4C-9BE2-324D1EB93BF3}"/>
              </a:ext>
            </a:extLst>
          </p:cNvPr>
          <p:cNvSpPr txBox="1"/>
          <p:nvPr userDrawn="1"/>
        </p:nvSpPr>
        <p:spPr>
          <a:xfrm>
            <a:off x="5168395" y="2924376"/>
            <a:ext cx="4341070" cy="1188719"/>
          </a:xfrm>
          <a:prstGeom prst="rect">
            <a:avLst/>
          </a:prstGeom>
          <a:noFill/>
          <a:ln>
            <a:noFill/>
          </a:ln>
        </p:spPr>
        <p:txBody>
          <a:bodyPr spcFirstLastPara="1" wrap="square" lIns="121900" tIns="121900" rIns="121900" bIns="121900" anchor="t" anchorCtr="0">
            <a:noAutofit/>
          </a:bodyPr>
          <a:lstStyle/>
          <a:p>
            <a:pPr marL="11113" algn="r" rtl="1">
              <a:lnSpc>
                <a:spcPts val="2300"/>
              </a:lnSpc>
            </a:pPr>
            <a:r>
              <a:rPr lang="he-IL" sz="1800" dirty="0">
                <a:solidFill>
                  <a:srgbClr val="435369"/>
                </a:solidFill>
                <a:latin typeface="Heebo" pitchFamily="2" charset="-79"/>
                <a:cs typeface="Heebo" pitchFamily="2" charset="-79"/>
              </a:rPr>
              <a:t>לומדים על פתרון "הפחתה במקור" - כפתרון לבעיית כמויות הפסולת ההולכות וגדלות ולמה כל כך קשה ליישמו? </a:t>
            </a:r>
          </a:p>
          <a:p>
            <a:pPr marL="11113" algn="r" rtl="1">
              <a:lnSpc>
                <a:spcPts val="2300"/>
              </a:lnSpc>
            </a:pPr>
            <a:endParaRPr lang="he-IL" sz="1800" dirty="0">
              <a:solidFill>
                <a:srgbClr val="435369"/>
              </a:solidFill>
              <a:latin typeface="Heebo" pitchFamily="2" charset="-79"/>
              <a:cs typeface="Heebo" pitchFamily="2" charset="-79"/>
            </a:endParaRPr>
          </a:p>
          <a:p>
            <a:pPr marL="11113" algn="r" rtl="1">
              <a:lnSpc>
                <a:spcPts val="2300"/>
              </a:lnSpc>
            </a:pPr>
            <a:br>
              <a:rPr lang="en-US" sz="1800" dirty="0">
                <a:solidFill>
                  <a:srgbClr val="435369"/>
                </a:solidFill>
                <a:latin typeface="Heebo" pitchFamily="2" charset="-79"/>
                <a:cs typeface="Heebo" pitchFamily="2" charset="-79"/>
              </a:rPr>
            </a:br>
            <a:endParaRPr lang="he-IL" sz="1800" dirty="0">
              <a:solidFill>
                <a:srgbClr val="435369"/>
              </a:solidFill>
              <a:latin typeface="Heebo" pitchFamily="2" charset="-79"/>
              <a:cs typeface="Heebo" pitchFamily="2" charset="-79"/>
            </a:endParaRPr>
          </a:p>
        </p:txBody>
      </p:sp>
      <p:sp>
        <p:nvSpPr>
          <p:cNvPr id="25" name="Google Shape;122;p27">
            <a:extLst>
              <a:ext uri="{FF2B5EF4-FFF2-40B4-BE49-F238E27FC236}">
                <a16:creationId xmlns:a16="http://schemas.microsoft.com/office/drawing/2014/main" id="{A96468E5-DFFE-F242-8862-FD78D750B7A6}"/>
              </a:ext>
            </a:extLst>
          </p:cNvPr>
          <p:cNvSpPr txBox="1"/>
          <p:nvPr userDrawn="1"/>
        </p:nvSpPr>
        <p:spPr>
          <a:xfrm>
            <a:off x="5576162" y="4453496"/>
            <a:ext cx="4341070" cy="891748"/>
          </a:xfrm>
          <a:prstGeom prst="rect">
            <a:avLst/>
          </a:prstGeom>
          <a:noFill/>
          <a:ln>
            <a:noFill/>
          </a:ln>
        </p:spPr>
        <p:txBody>
          <a:bodyPr spcFirstLastPara="1" wrap="square" lIns="121900" tIns="121900" rIns="121900" bIns="121900" anchor="t" anchorCtr="0">
            <a:noAutofit/>
          </a:bodyPr>
          <a:lstStyle/>
          <a:p>
            <a:pPr marL="11113" algn="r" rtl="1">
              <a:lnSpc>
                <a:spcPts val="2300"/>
              </a:lnSpc>
            </a:pPr>
            <a:r>
              <a:rPr lang="he-IL" sz="1800" dirty="0">
                <a:solidFill>
                  <a:srgbClr val="435369"/>
                </a:solidFill>
                <a:latin typeface="Heebo" pitchFamily="2" charset="-79"/>
                <a:cs typeface="Heebo" pitchFamily="2" charset="-79"/>
              </a:rPr>
              <a:t>יוצאים לפעולה למען הפחתת פסולת - יוצרים אתגר ומיישמים אותו. </a:t>
            </a:r>
          </a:p>
          <a:p>
            <a:pPr marL="11113" algn="r" rtl="1">
              <a:lnSpc>
                <a:spcPts val="2300"/>
              </a:lnSpc>
            </a:pPr>
            <a:endParaRPr lang="he-IL" sz="1800" dirty="0">
              <a:solidFill>
                <a:srgbClr val="435369"/>
              </a:solidFill>
              <a:latin typeface="Heebo" pitchFamily="2" charset="-79"/>
              <a:cs typeface="Heebo" pitchFamily="2" charset="-79"/>
            </a:endParaRPr>
          </a:p>
        </p:txBody>
      </p:sp>
      <p:pic>
        <p:nvPicPr>
          <p:cNvPr id="26" name="Graphic 25">
            <a:extLst>
              <a:ext uri="{FF2B5EF4-FFF2-40B4-BE49-F238E27FC236}">
                <a16:creationId xmlns:a16="http://schemas.microsoft.com/office/drawing/2014/main" id="{2F4B4D01-554E-7B45-8F2A-F46BBABCB024}"/>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732812" y="865879"/>
            <a:ext cx="3678385" cy="5570126"/>
          </a:xfrm>
          <a:prstGeom prst="rect">
            <a:avLst/>
          </a:prstGeom>
        </p:spPr>
      </p:pic>
      <p:pic>
        <p:nvPicPr>
          <p:cNvPr id="27" name="Picture 26">
            <a:extLst>
              <a:ext uri="{FF2B5EF4-FFF2-40B4-BE49-F238E27FC236}">
                <a16:creationId xmlns:a16="http://schemas.microsoft.com/office/drawing/2014/main" id="{B4D37FE3-814E-BF42-8C00-81C77B31CCF5}"/>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l="4869" t="9842"/>
          <a:stretch/>
        </p:blipFill>
        <p:spPr>
          <a:xfrm>
            <a:off x="-1568" y="0"/>
            <a:ext cx="1758146" cy="833121"/>
          </a:xfrm>
          <a:prstGeom prst="rect">
            <a:avLst/>
          </a:prstGeom>
        </p:spPr>
      </p:pic>
      <p:pic>
        <p:nvPicPr>
          <p:cNvPr id="28" name="Picture 27">
            <a:extLst>
              <a:ext uri="{FF2B5EF4-FFF2-40B4-BE49-F238E27FC236}">
                <a16:creationId xmlns:a16="http://schemas.microsoft.com/office/drawing/2014/main" id="{4ADA95BF-704D-6547-A5F6-CC785D9814B1}"/>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645513" y="124460"/>
            <a:ext cx="736600" cy="515620"/>
          </a:xfrm>
          <a:prstGeom prst="rect">
            <a:avLst/>
          </a:prstGeom>
        </p:spPr>
      </p:pic>
    </p:spTree>
    <p:extLst>
      <p:ext uri="{BB962C8B-B14F-4D97-AF65-F5344CB8AC3E}">
        <p14:creationId xmlns:p14="http://schemas.microsoft.com/office/powerpoint/2010/main" val="3924636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D8886936-DDD3-FD48-BAC4-971DDDEBF919}"/>
              </a:ext>
            </a:extLst>
          </p:cNvPr>
          <p:cNvPicPr>
            <a:picLocks noChangeAspect="1"/>
          </p:cNvPicPr>
          <p:nvPr userDrawn="1"/>
        </p:nvPicPr>
        <p:blipFill>
          <a:blip r:embed="rId2" cstate="screen">
            <a:extLst>
              <a:ext uri="{28A0092B-C50C-407E-A947-70E740481C1C}">
                <a14:useLocalDpi xmlns:a14="http://schemas.microsoft.com/office/drawing/2010/main"/>
              </a:ext>
            </a:extLst>
          </a:blip>
          <a:srcRect t="7850" b="7850"/>
          <a:stretch>
            <a:fillRect/>
          </a:stretch>
        </p:blipFill>
        <p:spPr>
          <a:xfrm>
            <a:off x="0" y="0"/>
            <a:ext cx="12192000" cy="6858000"/>
          </a:xfrm>
          <a:prstGeom prst="rect">
            <a:avLst/>
          </a:prstGeom>
          <a:solidFill>
            <a:srgbClr val="8CC74B"/>
          </a:solidFill>
        </p:spPr>
      </p:pic>
      <p:sp>
        <p:nvSpPr>
          <p:cNvPr id="7" name="Freeform: Shape 45">
            <a:extLst>
              <a:ext uri="{FF2B5EF4-FFF2-40B4-BE49-F238E27FC236}">
                <a16:creationId xmlns:a16="http://schemas.microsoft.com/office/drawing/2014/main" id="{6FCB63FD-0D67-314B-8226-0FA3F6CDB066}"/>
              </a:ext>
            </a:extLst>
          </p:cNvPr>
          <p:cNvSpPr/>
          <p:nvPr userDrawn="1"/>
        </p:nvSpPr>
        <p:spPr>
          <a:xfrm flipH="1" flipV="1">
            <a:off x="0" y="5985163"/>
            <a:ext cx="976277" cy="884710"/>
          </a:xfrm>
          <a:custGeom>
            <a:avLst/>
            <a:gdLst>
              <a:gd name="connsiteX0" fmla="*/ 40554 w 952982"/>
              <a:gd name="connsiteY0" fmla="*/ 0 h 863600"/>
              <a:gd name="connsiteX1" fmla="*/ 952982 w 952982"/>
              <a:gd name="connsiteY1" fmla="*/ 0 h 863600"/>
              <a:gd name="connsiteX2" fmla="*/ 952982 w 952982"/>
              <a:gd name="connsiteY2" fmla="*/ 782126 h 863600"/>
              <a:gd name="connsiteX3" fmla="*/ 896285 w 952982"/>
              <a:gd name="connsiteY3" fmla="*/ 812900 h 863600"/>
              <a:gd name="connsiteX4" fmla="*/ 645160 w 952982"/>
              <a:gd name="connsiteY4" fmla="*/ 863600 h 863600"/>
              <a:gd name="connsiteX5" fmla="*/ 0 w 952982"/>
              <a:gd name="connsiteY5" fmla="*/ 218440 h 863600"/>
              <a:gd name="connsiteX6" fmla="*/ 13107 w 952982"/>
              <a:gd name="connsiteY6" fmla="*/ 88418 h 86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982" h="863600">
                <a:moveTo>
                  <a:pt x="40554" y="0"/>
                </a:moveTo>
                <a:lnTo>
                  <a:pt x="952982" y="0"/>
                </a:lnTo>
                <a:lnTo>
                  <a:pt x="952982" y="782126"/>
                </a:lnTo>
                <a:lnTo>
                  <a:pt x="896285" y="812900"/>
                </a:lnTo>
                <a:cubicBezTo>
                  <a:pt x="819100" y="845547"/>
                  <a:pt x="734238" y="863600"/>
                  <a:pt x="645160" y="863600"/>
                </a:cubicBezTo>
                <a:cubicBezTo>
                  <a:pt x="288848" y="863600"/>
                  <a:pt x="0" y="574752"/>
                  <a:pt x="0" y="218440"/>
                </a:cubicBezTo>
                <a:cubicBezTo>
                  <a:pt x="0" y="173901"/>
                  <a:pt x="4513" y="130416"/>
                  <a:pt x="13107" y="88418"/>
                </a:cubicBezTo>
                <a:close/>
              </a:path>
            </a:pathLst>
          </a:custGeom>
          <a:solidFill>
            <a:srgbClr val="89C1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defTabSz="914400" rtl="0" eaLnBrk="1" latinLnBrk="0" hangingPunct="1">
              <a:lnSpc>
                <a:spcPct val="100000"/>
              </a:lnSpc>
              <a:spcBef>
                <a:spcPts val="0"/>
              </a:spcBef>
              <a:spcAft>
                <a:spcPts val="0"/>
              </a:spcAft>
              <a:buClr>
                <a:srgbClr val="000000"/>
              </a:buClr>
              <a:buFont typeface="Arial"/>
            </a:pPr>
            <a:endParaRPr lang="en-US"/>
          </a:p>
        </p:txBody>
      </p:sp>
      <p:sp>
        <p:nvSpPr>
          <p:cNvPr id="8" name="Rectangle 7">
            <a:extLst>
              <a:ext uri="{FF2B5EF4-FFF2-40B4-BE49-F238E27FC236}">
                <a16:creationId xmlns:a16="http://schemas.microsoft.com/office/drawing/2014/main" id="{6C4C15EB-3DDF-6148-826C-2F46618CE10C}"/>
              </a:ext>
            </a:extLst>
          </p:cNvPr>
          <p:cNvSpPr/>
          <p:nvPr userDrawn="1"/>
        </p:nvSpPr>
        <p:spPr>
          <a:xfrm>
            <a:off x="100238" y="6293014"/>
            <a:ext cx="595458" cy="400110"/>
          </a:xfrm>
          <a:prstGeom prst="rect">
            <a:avLst/>
          </a:prstGeom>
        </p:spPr>
        <p:txBody>
          <a:bodyPr wrap="square">
            <a:spAutoFit/>
          </a:bodyPr>
          <a:lstStyle/>
          <a:p>
            <a:pPr algn="ctr"/>
            <a:fld id="{7E12A643-395D-4617-A88E-658F1AB3CB02}" type="slidenum">
              <a:rPr lang="en-US" sz="2000" b="1" i="0" u="none" smtClean="0">
                <a:solidFill>
                  <a:schemeClr val="bg1"/>
                </a:solidFill>
                <a:latin typeface="Heebo" pitchFamily="2" charset="-79"/>
                <a:ea typeface="Calibri Light" charset="0"/>
                <a:cs typeface="Heebo" pitchFamily="2" charset="-79"/>
              </a:rPr>
              <a:pPr algn="ctr"/>
              <a:t>‹#›</a:t>
            </a:fld>
            <a:endParaRPr lang="en-US" sz="2000" b="1" i="0" u="none" dirty="0">
              <a:solidFill>
                <a:schemeClr val="bg1"/>
              </a:solidFill>
              <a:latin typeface="Heebo" pitchFamily="2" charset="-79"/>
              <a:ea typeface="Calibri Light" charset="0"/>
              <a:cs typeface="Heebo" pitchFamily="2" charset="-79"/>
            </a:endParaRPr>
          </a:p>
        </p:txBody>
      </p:sp>
      <p:sp>
        <p:nvSpPr>
          <p:cNvPr id="5" name="Google Shape;75;p16">
            <a:extLst>
              <a:ext uri="{FF2B5EF4-FFF2-40B4-BE49-F238E27FC236}">
                <a16:creationId xmlns:a16="http://schemas.microsoft.com/office/drawing/2014/main" id="{61E89BD0-5D3A-0044-BDC8-C3E92EABBC3B}"/>
              </a:ext>
            </a:extLst>
          </p:cNvPr>
          <p:cNvSpPr txBox="1"/>
          <p:nvPr userDrawn="1"/>
        </p:nvSpPr>
        <p:spPr>
          <a:xfrm>
            <a:off x="6625639" y="489053"/>
            <a:ext cx="4960800" cy="521200"/>
          </a:xfrm>
          <a:prstGeom prst="rect">
            <a:avLst/>
          </a:prstGeom>
          <a:noFill/>
          <a:ln>
            <a:noFill/>
          </a:ln>
        </p:spPr>
        <p:txBody>
          <a:bodyPr spcFirstLastPara="1" wrap="square" lIns="121900" tIns="121900" rIns="121900" bIns="121900" anchor="t" anchorCtr="0">
            <a:noAutofit/>
          </a:bodyPr>
          <a:lstStyle/>
          <a:p>
            <a:pPr algn="r" rtl="1">
              <a:lnSpc>
                <a:spcPts val="4000"/>
              </a:lnSpc>
            </a:pPr>
            <a:r>
              <a:rPr lang="x-none" sz="4000" b="1" dirty="0">
                <a:solidFill>
                  <a:srgbClr val="435369"/>
                </a:solidFill>
                <a:latin typeface="Heebo" pitchFamily="2" charset="-79"/>
                <a:cs typeface="Heebo" pitchFamily="2" charset="-79"/>
              </a:rPr>
              <a:t>כלכלה מעגלית </a:t>
            </a:r>
            <a:br>
              <a:rPr lang="en-US" sz="4000" b="1" dirty="0">
                <a:solidFill>
                  <a:srgbClr val="435369"/>
                </a:solidFill>
                <a:latin typeface="Heebo" pitchFamily="2" charset="-79"/>
                <a:cs typeface="Heebo" pitchFamily="2" charset="-79"/>
              </a:rPr>
            </a:br>
            <a:r>
              <a:rPr lang="x-none" sz="4000" b="1" dirty="0">
                <a:solidFill>
                  <a:srgbClr val="435369"/>
                </a:solidFill>
                <a:latin typeface="Heebo" pitchFamily="2" charset="-79"/>
                <a:cs typeface="Heebo" pitchFamily="2" charset="-79"/>
              </a:rPr>
              <a:t>מול כלכלה לניארית: </a:t>
            </a:r>
            <a:endParaRPr sz="4000" b="1" dirty="0">
              <a:solidFill>
                <a:srgbClr val="435369"/>
              </a:solidFill>
              <a:latin typeface="Heebo" pitchFamily="2" charset="-79"/>
              <a:cs typeface="Heebo" pitchFamily="2" charset="-79"/>
            </a:endParaRPr>
          </a:p>
          <a:p>
            <a:pPr algn="r" rtl="1">
              <a:lnSpc>
                <a:spcPts val="4000"/>
              </a:lnSpc>
            </a:pPr>
            <a:endParaRPr sz="4000" dirty="0"/>
          </a:p>
          <a:p>
            <a:pPr algn="r" rtl="1">
              <a:lnSpc>
                <a:spcPts val="4000"/>
              </a:lnSpc>
            </a:pPr>
            <a:endParaRPr sz="4000" dirty="0"/>
          </a:p>
        </p:txBody>
      </p:sp>
      <p:sp>
        <p:nvSpPr>
          <p:cNvPr id="6" name="Google Shape;82;p16">
            <a:extLst>
              <a:ext uri="{FF2B5EF4-FFF2-40B4-BE49-F238E27FC236}">
                <a16:creationId xmlns:a16="http://schemas.microsoft.com/office/drawing/2014/main" id="{4889B110-A086-C24F-8418-19E7BC4F01AC}"/>
              </a:ext>
            </a:extLst>
          </p:cNvPr>
          <p:cNvSpPr txBox="1"/>
          <p:nvPr userDrawn="1"/>
        </p:nvSpPr>
        <p:spPr>
          <a:xfrm>
            <a:off x="5862940" y="1682051"/>
            <a:ext cx="5686204" cy="5263600"/>
          </a:xfrm>
          <a:prstGeom prst="rect">
            <a:avLst/>
          </a:prstGeom>
          <a:noFill/>
          <a:ln>
            <a:noFill/>
          </a:ln>
        </p:spPr>
        <p:txBody>
          <a:bodyPr spcFirstLastPara="1" wrap="square" lIns="121900" tIns="121900" rIns="121900" bIns="121900" anchor="t" anchorCtr="0">
            <a:noAutofit/>
          </a:bodyPr>
          <a:lstStyle/>
          <a:p>
            <a:pPr algn="r" rtl="1">
              <a:lnSpc>
                <a:spcPct val="115000"/>
              </a:lnSpc>
              <a:spcBef>
                <a:spcPts val="667"/>
              </a:spcBef>
              <a:buClr>
                <a:schemeClr val="dk1"/>
              </a:buClr>
              <a:buSzPts val="1100"/>
            </a:pPr>
            <a:r>
              <a:rPr lang="x-none" sz="1600" b="1" dirty="0">
                <a:solidFill>
                  <a:srgbClr val="435369"/>
                </a:solidFill>
                <a:latin typeface="Heebo" pitchFamily="2" charset="-79"/>
                <a:cs typeface="Heebo" pitchFamily="2" charset="-79"/>
              </a:rPr>
              <a:t>כלכלה מעגלית</a:t>
            </a:r>
            <a:r>
              <a:rPr lang="x-none" sz="1600" dirty="0">
                <a:solidFill>
                  <a:srgbClr val="435369"/>
                </a:solidFill>
                <a:latin typeface="Heebo" pitchFamily="2" charset="-79"/>
                <a:cs typeface="Heebo" pitchFamily="2" charset="-79"/>
              </a:rPr>
              <a:t> היא גישה כלכלית החותרת למניעת בזבוז, על ידי ניצול מרבי של </a:t>
            </a:r>
            <a:r>
              <a:rPr lang="x-none" sz="1600" dirty="0">
                <a:solidFill>
                  <a:srgbClr val="435369"/>
                </a:solidFill>
                <a:uFill>
                  <a:noFill/>
                </a:uFill>
                <a:latin typeface="Heebo" pitchFamily="2" charset="-79"/>
                <a:cs typeface="Heebo" pitchFamily="2" charset="-79"/>
                <a:hlinkClick r:id="rId3"/>
              </a:rPr>
              <a:t>חומרי גלם</a:t>
            </a:r>
            <a:r>
              <a:rPr lang="he-IL" sz="1600" dirty="0">
                <a:solidFill>
                  <a:srgbClr val="435369"/>
                </a:solidFill>
                <a:uFill>
                  <a:noFill/>
                </a:uFill>
                <a:latin typeface="Heebo" pitchFamily="2" charset="-79"/>
                <a:cs typeface="Heebo" pitchFamily="2" charset="-79"/>
              </a:rPr>
              <a:t> </a:t>
            </a:r>
            <a:r>
              <a:rPr lang="x-none" sz="1600" dirty="0">
                <a:solidFill>
                  <a:srgbClr val="435369"/>
                </a:solidFill>
                <a:latin typeface="Heebo" pitchFamily="2" charset="-79"/>
                <a:cs typeface="Heebo" pitchFamily="2" charset="-79"/>
              </a:rPr>
              <a:t>או </a:t>
            </a:r>
            <a:r>
              <a:rPr lang="x-none" sz="1600" dirty="0">
                <a:solidFill>
                  <a:srgbClr val="435369"/>
                </a:solidFill>
                <a:uFill>
                  <a:noFill/>
                </a:uFill>
                <a:latin typeface="Heebo" pitchFamily="2" charset="-79"/>
                <a:cs typeface="Heebo" pitchFamily="2" charset="-79"/>
                <a:hlinkClick r:id="rId4"/>
              </a:rPr>
              <a:t>אנרגיה</a:t>
            </a:r>
            <a:r>
              <a:rPr lang="x-none" sz="1600" dirty="0">
                <a:solidFill>
                  <a:srgbClr val="435369"/>
                </a:solidFill>
                <a:latin typeface="Heebo" pitchFamily="2" charset="-79"/>
                <a:cs typeface="Heebo" pitchFamily="2" charset="-79"/>
              </a:rPr>
              <a:t>.</a:t>
            </a:r>
            <a:endParaRPr lang="he-IL" sz="1600" dirty="0">
              <a:solidFill>
                <a:srgbClr val="435369"/>
              </a:solidFill>
              <a:latin typeface="Heebo" pitchFamily="2" charset="-79"/>
              <a:cs typeface="Heebo" pitchFamily="2" charset="-79"/>
            </a:endParaRPr>
          </a:p>
          <a:p>
            <a:pPr algn="r" rtl="1">
              <a:lnSpc>
                <a:spcPct val="115000"/>
              </a:lnSpc>
              <a:spcBef>
                <a:spcPts val="667"/>
              </a:spcBef>
              <a:buClr>
                <a:schemeClr val="dk1"/>
              </a:buClr>
              <a:buSzPts val="1100"/>
            </a:pPr>
            <a:r>
              <a:rPr lang="x-none" sz="1600" dirty="0">
                <a:solidFill>
                  <a:srgbClr val="435369"/>
                </a:solidFill>
                <a:latin typeface="Heebo" pitchFamily="2" charset="-79"/>
                <a:cs typeface="Heebo" pitchFamily="2" charset="-79"/>
              </a:rPr>
              <a:t>כלכלה מעגלית תוכננה כאלטרנטיבה </a:t>
            </a:r>
            <a:r>
              <a:rPr lang="x-none" sz="1600" b="1" dirty="0">
                <a:solidFill>
                  <a:srgbClr val="435369"/>
                </a:solidFill>
                <a:latin typeface="Heebo" pitchFamily="2" charset="-79"/>
                <a:cs typeface="Heebo" pitchFamily="2" charset="-79"/>
              </a:rPr>
              <a:t>למודל הליניארי </a:t>
            </a:r>
            <a:r>
              <a:rPr lang="x-none" sz="1600" dirty="0">
                <a:solidFill>
                  <a:srgbClr val="435369"/>
                </a:solidFill>
                <a:latin typeface="Heebo" pitchFamily="2" charset="-79"/>
                <a:cs typeface="Heebo" pitchFamily="2" charset="-79"/>
              </a:rPr>
              <a:t>של "לקחת</a:t>
            </a:r>
            <a:r>
              <a:rPr lang="he-IL" sz="1600" dirty="0">
                <a:solidFill>
                  <a:srgbClr val="435369"/>
                </a:solidFill>
                <a:latin typeface="Heebo" pitchFamily="2" charset="-79"/>
                <a:cs typeface="Heebo" pitchFamily="2" charset="-79"/>
              </a:rPr>
              <a:t>, </a:t>
            </a:r>
            <a:r>
              <a:rPr lang="x-none" sz="1600" dirty="0">
                <a:solidFill>
                  <a:srgbClr val="435369"/>
                </a:solidFill>
                <a:latin typeface="Heebo" pitchFamily="2" charset="-79"/>
                <a:cs typeface="Heebo" pitchFamily="2" charset="-79"/>
              </a:rPr>
              <a:t> להשתמש/לצר</a:t>
            </a:r>
            <a:r>
              <a:rPr lang="he-IL" sz="1600" dirty="0">
                <a:solidFill>
                  <a:srgbClr val="435369"/>
                </a:solidFill>
                <a:latin typeface="Heebo" pitchFamily="2" charset="-79"/>
                <a:cs typeface="Heebo" pitchFamily="2" charset="-79"/>
              </a:rPr>
              <a:t>, ל</a:t>
            </a:r>
            <a:r>
              <a:rPr lang="x-none" sz="1600" dirty="0">
                <a:solidFill>
                  <a:srgbClr val="435369"/>
                </a:solidFill>
                <a:latin typeface="Heebo" pitchFamily="2" charset="-79"/>
                <a:cs typeface="Heebo" pitchFamily="2" charset="-79"/>
              </a:rPr>
              <a:t>זרוק</a:t>
            </a:r>
            <a:r>
              <a:rPr lang="he-IL" sz="1600" dirty="0">
                <a:solidFill>
                  <a:srgbClr val="435369"/>
                </a:solidFill>
                <a:latin typeface="Heebo" pitchFamily="2" charset="-79"/>
                <a:cs typeface="Heebo" pitchFamily="2" charset="-79"/>
              </a:rPr>
              <a:t>",</a:t>
            </a:r>
            <a:r>
              <a:rPr lang="x-none" sz="1600" dirty="0">
                <a:solidFill>
                  <a:srgbClr val="435369"/>
                </a:solidFill>
                <a:latin typeface="Heebo" pitchFamily="2" charset="-79"/>
                <a:cs typeface="Heebo" pitchFamily="2" charset="-79"/>
              </a:rPr>
              <a:t> ורואה בו מודל בזבזני</a:t>
            </a:r>
            <a:r>
              <a:rPr lang="he-IL" sz="1600" dirty="0">
                <a:solidFill>
                  <a:srgbClr val="435369"/>
                </a:solidFill>
                <a:latin typeface="Heebo" pitchFamily="2" charset="-79"/>
                <a:cs typeface="Heebo" pitchFamily="2" charset="-79"/>
              </a:rPr>
              <a:t>, </a:t>
            </a:r>
            <a:r>
              <a:rPr lang="x-none" sz="1600" dirty="0">
                <a:solidFill>
                  <a:srgbClr val="435369"/>
                </a:solidFill>
                <a:latin typeface="Heebo" pitchFamily="2" charset="-79"/>
                <a:cs typeface="Heebo" pitchFamily="2" charset="-79"/>
              </a:rPr>
              <a:t>המתבסס על שימוש בכמויות גדולות של חומרים</a:t>
            </a:r>
            <a:r>
              <a:rPr lang="he-IL" sz="1600" dirty="0">
                <a:solidFill>
                  <a:srgbClr val="435369"/>
                </a:solidFill>
                <a:latin typeface="Heebo" pitchFamily="2" charset="-79"/>
                <a:cs typeface="Heebo" pitchFamily="2" charset="-79"/>
              </a:rPr>
              <a:t>, </a:t>
            </a:r>
            <a:r>
              <a:rPr lang="x-none" sz="1600" dirty="0">
                <a:solidFill>
                  <a:srgbClr val="435369"/>
                </a:solidFill>
                <a:latin typeface="Heebo" pitchFamily="2" charset="-79"/>
                <a:cs typeface="Heebo" pitchFamily="2" charset="-79"/>
              </a:rPr>
              <a:t>תוך התעלמות מזמינותם </a:t>
            </a:r>
            <a:r>
              <a:rPr lang="he-IL" sz="1600" dirty="0">
                <a:solidFill>
                  <a:srgbClr val="435369"/>
                </a:solidFill>
                <a:latin typeface="Heebo" pitchFamily="2" charset="-79"/>
                <a:cs typeface="Heebo" pitchFamily="2" charset="-79"/>
              </a:rPr>
              <a:t>(</a:t>
            </a:r>
            <a:r>
              <a:rPr lang="x-none" sz="1600" dirty="0">
                <a:solidFill>
                  <a:srgbClr val="435369"/>
                </a:solidFill>
                <a:latin typeface="Heebo" pitchFamily="2" charset="-79"/>
                <a:cs typeface="Heebo" pitchFamily="2" charset="-79"/>
              </a:rPr>
              <a:t>העתידי</a:t>
            </a:r>
            <a:r>
              <a:rPr lang="he-IL" sz="1600" dirty="0">
                <a:solidFill>
                  <a:srgbClr val="435369"/>
                </a:solidFill>
                <a:latin typeface="Heebo" pitchFamily="2" charset="-79"/>
                <a:cs typeface="Heebo" pitchFamily="2" charset="-79"/>
              </a:rPr>
              <a:t>ת)</a:t>
            </a:r>
            <a:r>
              <a:rPr lang="x-none" sz="1600" dirty="0">
                <a:solidFill>
                  <a:srgbClr val="435369"/>
                </a:solidFill>
                <a:latin typeface="Heebo" pitchFamily="2" charset="-79"/>
                <a:cs typeface="Heebo" pitchFamily="2" charset="-79"/>
              </a:rPr>
              <a:t> ומההשפעות של </a:t>
            </a:r>
            <a:r>
              <a:rPr lang="x-none" sz="1600" dirty="0">
                <a:solidFill>
                  <a:srgbClr val="435369"/>
                </a:solidFill>
                <a:uFill>
                  <a:noFill/>
                </a:uFill>
                <a:latin typeface="Heebo" pitchFamily="2" charset="-79"/>
                <a:cs typeface="Heebo" pitchFamily="2" charset="-79"/>
                <a:hlinkClick r:id="rId5"/>
              </a:rPr>
              <a:t>צריכתם</a:t>
            </a:r>
            <a:r>
              <a:rPr lang="x-none" sz="1600" dirty="0">
                <a:solidFill>
                  <a:srgbClr val="435369"/>
                </a:solidFill>
                <a:latin typeface="Heebo" pitchFamily="2" charset="-79"/>
                <a:cs typeface="Heebo" pitchFamily="2" charset="-79"/>
              </a:rPr>
              <a:t> והשלכתם</a:t>
            </a:r>
            <a:r>
              <a:rPr lang="he-IL" sz="1600" dirty="0">
                <a:solidFill>
                  <a:srgbClr val="435369"/>
                </a:solidFill>
                <a:latin typeface="Heebo" pitchFamily="2" charset="-79"/>
                <a:cs typeface="Heebo" pitchFamily="2" charset="-79"/>
              </a:rPr>
              <a:t>.</a:t>
            </a:r>
            <a:r>
              <a:rPr lang="x-none" sz="1600" dirty="0">
                <a:solidFill>
                  <a:srgbClr val="435369"/>
                </a:solidFill>
                <a:latin typeface="Heebo" pitchFamily="2" charset="-79"/>
                <a:cs typeface="Heebo" pitchFamily="2" charset="-79"/>
              </a:rPr>
              <a:t> </a:t>
            </a:r>
            <a:endParaRPr lang="he-IL" sz="1600" dirty="0">
              <a:solidFill>
                <a:srgbClr val="435369"/>
              </a:solidFill>
              <a:latin typeface="Heebo" pitchFamily="2" charset="-79"/>
              <a:cs typeface="Heebo" pitchFamily="2" charset="-79"/>
            </a:endParaRPr>
          </a:p>
          <a:p>
            <a:pPr algn="r" rtl="1">
              <a:lnSpc>
                <a:spcPct val="115000"/>
              </a:lnSpc>
              <a:spcBef>
                <a:spcPts val="667"/>
              </a:spcBef>
              <a:buClr>
                <a:schemeClr val="dk1"/>
              </a:buClr>
              <a:buSzPts val="1100"/>
            </a:pPr>
            <a:r>
              <a:rPr lang="x-none" sz="1600" dirty="0">
                <a:solidFill>
                  <a:srgbClr val="435369"/>
                </a:solidFill>
                <a:latin typeface="Heebo" pitchFamily="2" charset="-79"/>
                <a:cs typeface="Heebo" pitchFamily="2" charset="-79"/>
              </a:rPr>
              <a:t>ההנחה בבסיס הכלכלה המעגלית היא שעקב סופיות ה</a:t>
            </a:r>
            <a:r>
              <a:rPr lang="x-none" sz="1600" dirty="0">
                <a:solidFill>
                  <a:srgbClr val="435369"/>
                </a:solidFill>
                <a:uFill>
                  <a:noFill/>
                </a:uFill>
                <a:latin typeface="Heebo" pitchFamily="2" charset="-79"/>
                <a:cs typeface="Heebo" pitchFamily="2" charset="-79"/>
                <a:hlinkClick r:id="rId6"/>
              </a:rPr>
              <a:t>משאבים</a:t>
            </a:r>
            <a:r>
              <a:rPr lang="x-none" sz="1600" dirty="0">
                <a:solidFill>
                  <a:srgbClr val="435369"/>
                </a:solidFill>
                <a:latin typeface="Heebo" pitchFamily="2" charset="-79"/>
                <a:cs typeface="Heebo" pitchFamily="2" charset="-79"/>
              </a:rPr>
              <a:t> ב</a:t>
            </a:r>
            <a:r>
              <a:rPr lang="x-none" sz="1600" dirty="0">
                <a:solidFill>
                  <a:srgbClr val="435369"/>
                </a:solidFill>
                <a:uFill>
                  <a:noFill/>
                </a:uFill>
                <a:latin typeface="Heebo" pitchFamily="2" charset="-79"/>
                <a:cs typeface="Heebo" pitchFamily="2" charset="-79"/>
                <a:hlinkClick r:id="rId7"/>
              </a:rPr>
              <a:t>כדור הארץ</a:t>
            </a:r>
            <a:r>
              <a:rPr lang="he-IL" sz="1600" dirty="0">
                <a:solidFill>
                  <a:srgbClr val="435369"/>
                </a:solidFill>
                <a:latin typeface="Heebo" pitchFamily="2" charset="-79"/>
                <a:cs typeface="Heebo" pitchFamily="2" charset="-79"/>
              </a:rPr>
              <a:t>, </a:t>
            </a:r>
            <a:r>
              <a:rPr lang="x-none" sz="1600" dirty="0">
                <a:solidFill>
                  <a:srgbClr val="435369"/>
                </a:solidFill>
                <a:latin typeface="Heebo" pitchFamily="2" charset="-79"/>
                <a:cs typeface="Heebo" pitchFamily="2" charset="-79"/>
              </a:rPr>
              <a:t>המודל הליניארי אינו </a:t>
            </a:r>
            <a:r>
              <a:rPr lang="x-none" sz="1600" dirty="0">
                <a:solidFill>
                  <a:srgbClr val="435369"/>
                </a:solidFill>
                <a:uFill>
                  <a:noFill/>
                </a:uFill>
                <a:latin typeface="Heebo" pitchFamily="2" charset="-79"/>
                <a:cs typeface="Heebo" pitchFamily="2" charset="-79"/>
                <a:hlinkClick r:id="rId8"/>
              </a:rPr>
              <a:t>בר קיימא</a:t>
            </a:r>
            <a:r>
              <a:rPr lang="he-IL" sz="1600" dirty="0">
                <a:solidFill>
                  <a:srgbClr val="435369"/>
                </a:solidFill>
                <a:uFill>
                  <a:noFill/>
                </a:uFill>
                <a:latin typeface="Heebo" pitchFamily="2" charset="-79"/>
                <a:cs typeface="Heebo" pitchFamily="2" charset="-79"/>
              </a:rPr>
              <a:t>.</a:t>
            </a:r>
            <a:r>
              <a:rPr lang="x-none" sz="1600" dirty="0">
                <a:solidFill>
                  <a:srgbClr val="435369"/>
                </a:solidFill>
                <a:latin typeface="Heebo" pitchFamily="2" charset="-79"/>
                <a:cs typeface="Heebo" pitchFamily="2" charset="-79"/>
              </a:rPr>
              <a:t> כן מציעה הכלכלה המעגלית שינוי ב</a:t>
            </a:r>
            <a:r>
              <a:rPr lang="x-none" sz="1600" dirty="0">
                <a:solidFill>
                  <a:srgbClr val="435369"/>
                </a:solidFill>
                <a:uFill>
                  <a:noFill/>
                </a:uFill>
                <a:latin typeface="Heebo" pitchFamily="2" charset="-79"/>
                <a:cs typeface="Heebo" pitchFamily="2" charset="-79"/>
                <a:hlinkClick r:id="rId9"/>
              </a:rPr>
              <a:t>שרשרת האספקה</a:t>
            </a:r>
            <a:r>
              <a:rPr lang="he-IL" sz="1600" dirty="0">
                <a:solidFill>
                  <a:srgbClr val="435369"/>
                </a:solidFill>
                <a:uFill>
                  <a:noFill/>
                </a:uFill>
                <a:latin typeface="Heebo" pitchFamily="2" charset="-79"/>
                <a:cs typeface="Heebo" pitchFamily="2" charset="-79"/>
              </a:rPr>
              <a:t> </a:t>
            </a:r>
            <a:r>
              <a:rPr lang="x-none" sz="1600" dirty="0">
                <a:solidFill>
                  <a:srgbClr val="435369"/>
                </a:solidFill>
                <a:latin typeface="Heebo" pitchFamily="2" charset="-79"/>
                <a:cs typeface="Heebo" pitchFamily="2" charset="-79"/>
              </a:rPr>
              <a:t>כך שכל משאב ינוצל בכמות המרבית של פעמים לפני שיסיים את תפקידו בכלכלה.</a:t>
            </a:r>
            <a:endParaRPr lang="he" sz="1600" dirty="0">
              <a:solidFill>
                <a:srgbClr val="435369"/>
              </a:solidFill>
              <a:latin typeface="Heebo" pitchFamily="2" charset="-79"/>
              <a:cs typeface="Heebo" pitchFamily="2" charset="-79"/>
            </a:endParaRPr>
          </a:p>
          <a:p>
            <a:pPr algn="r" rtl="1">
              <a:lnSpc>
                <a:spcPct val="115000"/>
              </a:lnSpc>
              <a:spcBef>
                <a:spcPts val="667"/>
              </a:spcBef>
              <a:buClr>
                <a:schemeClr val="dk1"/>
              </a:buClr>
              <a:buSzPts val="1100"/>
            </a:pPr>
            <a:r>
              <a:rPr lang="x-none" sz="1600" dirty="0">
                <a:solidFill>
                  <a:srgbClr val="435369"/>
                </a:solidFill>
                <a:latin typeface="Heebo" pitchFamily="2" charset="-79"/>
                <a:cs typeface="Heebo" pitchFamily="2" charset="-79"/>
              </a:rPr>
              <a:t>מודל זה מאופיין במיצוי ובשימוש חוזר מרבי במשאבים מרמת המוצר</a:t>
            </a:r>
            <a:r>
              <a:rPr lang="he-IL" sz="1600" dirty="0">
                <a:solidFill>
                  <a:srgbClr val="435369"/>
                </a:solidFill>
                <a:latin typeface="Heebo" pitchFamily="2" charset="-79"/>
                <a:cs typeface="Heebo" pitchFamily="2" charset="-79"/>
              </a:rPr>
              <a:t>, </a:t>
            </a:r>
            <a:r>
              <a:rPr lang="x-none" sz="1600" dirty="0">
                <a:solidFill>
                  <a:srgbClr val="435369"/>
                </a:solidFill>
                <a:latin typeface="Heebo" pitchFamily="2" charset="-79"/>
                <a:cs typeface="Heebo" pitchFamily="2" charset="-79"/>
              </a:rPr>
              <a:t>דרך מרכיביו</a:t>
            </a:r>
            <a:r>
              <a:rPr lang="he-IL" sz="1600" dirty="0">
                <a:solidFill>
                  <a:srgbClr val="435369"/>
                </a:solidFill>
                <a:latin typeface="Heebo" pitchFamily="2" charset="-79"/>
                <a:cs typeface="Heebo" pitchFamily="2" charset="-79"/>
              </a:rPr>
              <a:t>,</a:t>
            </a:r>
            <a:r>
              <a:rPr lang="x-none" sz="1600" dirty="0">
                <a:solidFill>
                  <a:srgbClr val="435369"/>
                </a:solidFill>
                <a:latin typeface="Heebo" pitchFamily="2" charset="-79"/>
                <a:cs typeface="Heebo" pitchFamily="2" charset="-79"/>
              </a:rPr>
              <a:t> ועד חומרי הגלם מהם הוא מיוצר</a:t>
            </a:r>
            <a:r>
              <a:rPr lang="he-IL" sz="1600" dirty="0">
                <a:solidFill>
                  <a:srgbClr val="435369"/>
                </a:solidFill>
                <a:latin typeface="Heebo" pitchFamily="2" charset="-79"/>
                <a:cs typeface="Heebo" pitchFamily="2" charset="-79"/>
              </a:rPr>
              <a:t> </a:t>
            </a:r>
            <a:r>
              <a:rPr lang="he-IL" sz="1400" u="sng" dirty="0">
                <a:solidFill>
                  <a:srgbClr val="435369"/>
                </a:solidFill>
                <a:latin typeface="Heebo" pitchFamily="2" charset="-79"/>
                <a:cs typeface="Heebo" pitchFamily="2" charset="-79"/>
                <a:hlinkClick r:id="rId10"/>
              </a:rPr>
              <a:t>(כלכלה מעגלית </a:t>
            </a:r>
            <a:r>
              <a:rPr lang="he-IL" sz="1400" u="sng" dirty="0" err="1">
                <a:solidFill>
                  <a:srgbClr val="435369"/>
                </a:solidFill>
                <a:latin typeface="Heebo" pitchFamily="2" charset="-79"/>
                <a:cs typeface="Heebo" pitchFamily="2" charset="-79"/>
                <a:hlinkClick r:id="rId10"/>
              </a:rPr>
              <a:t>בויקיפדיה</a:t>
            </a:r>
            <a:r>
              <a:rPr lang="he-IL" sz="1400" u="sng" dirty="0">
                <a:solidFill>
                  <a:srgbClr val="435369"/>
                </a:solidFill>
                <a:latin typeface="Heebo" pitchFamily="2" charset="-79"/>
                <a:cs typeface="Heebo" pitchFamily="2" charset="-79"/>
                <a:hlinkClick r:id="rId10"/>
              </a:rPr>
              <a:t>)</a:t>
            </a:r>
            <a:r>
              <a:rPr lang="he-IL" sz="1400" u="none" dirty="0">
                <a:solidFill>
                  <a:srgbClr val="435369"/>
                </a:solidFill>
                <a:latin typeface="Heebo" pitchFamily="2" charset="-79"/>
                <a:cs typeface="Heebo" pitchFamily="2" charset="-79"/>
              </a:rPr>
              <a:t>.</a:t>
            </a:r>
          </a:p>
          <a:p>
            <a:pPr algn="r" rtl="1">
              <a:spcBef>
                <a:spcPts val="667"/>
              </a:spcBef>
            </a:pPr>
            <a:endParaRPr sz="1600" dirty="0">
              <a:solidFill>
                <a:srgbClr val="435369"/>
              </a:solidFill>
              <a:latin typeface="Heebo" pitchFamily="2" charset="-79"/>
              <a:cs typeface="Heebo" pitchFamily="2" charset="-79"/>
            </a:endParaRPr>
          </a:p>
        </p:txBody>
      </p:sp>
      <p:sp>
        <p:nvSpPr>
          <p:cNvPr id="9" name="Rectangle 8">
            <a:extLst>
              <a:ext uri="{FF2B5EF4-FFF2-40B4-BE49-F238E27FC236}">
                <a16:creationId xmlns:a16="http://schemas.microsoft.com/office/drawing/2014/main" id="{B323F85B-098D-E745-B1A6-A2A5026B8095}"/>
              </a:ext>
            </a:extLst>
          </p:cNvPr>
          <p:cNvSpPr/>
          <p:nvPr userDrawn="1"/>
        </p:nvSpPr>
        <p:spPr>
          <a:xfrm>
            <a:off x="2743665" y="330830"/>
            <a:ext cx="2680542" cy="400110"/>
          </a:xfrm>
          <a:prstGeom prst="rect">
            <a:avLst/>
          </a:prstGeom>
        </p:spPr>
        <p:txBody>
          <a:bodyPr wrap="none">
            <a:spAutoFit/>
          </a:bodyPr>
          <a:lstStyle/>
          <a:p>
            <a:pPr algn="ctr" rtl="1"/>
            <a:r>
              <a:rPr lang="he-IL" sz="2000" b="1" dirty="0">
                <a:solidFill>
                  <a:srgbClr val="435369"/>
                </a:solidFill>
                <a:latin typeface="Heebo" pitchFamily="2" charset="-79"/>
                <a:cs typeface="Heebo" pitchFamily="2" charset="-79"/>
              </a:rPr>
              <a:t>כלכלה לינארית (קווית)</a:t>
            </a:r>
          </a:p>
        </p:txBody>
      </p:sp>
      <p:pic>
        <p:nvPicPr>
          <p:cNvPr id="10" name="Graphic 9">
            <a:extLst>
              <a:ext uri="{FF2B5EF4-FFF2-40B4-BE49-F238E27FC236}">
                <a16:creationId xmlns:a16="http://schemas.microsoft.com/office/drawing/2014/main" id="{806C278C-70FB-B944-B82D-C9058FEE1B8F}"/>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589813" y="1122580"/>
            <a:ext cx="916742" cy="891277"/>
          </a:xfrm>
          <a:prstGeom prst="rect">
            <a:avLst/>
          </a:prstGeom>
        </p:spPr>
      </p:pic>
      <p:pic>
        <p:nvPicPr>
          <p:cNvPr id="11" name="Graphic 10">
            <a:extLst>
              <a:ext uri="{FF2B5EF4-FFF2-40B4-BE49-F238E27FC236}">
                <a16:creationId xmlns:a16="http://schemas.microsoft.com/office/drawing/2014/main" id="{78A43DE1-C01B-D141-AD7E-58905D68E320}"/>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4137933" y="1048723"/>
            <a:ext cx="1024355" cy="964601"/>
          </a:xfrm>
          <a:prstGeom prst="rect">
            <a:avLst/>
          </a:prstGeom>
        </p:spPr>
      </p:pic>
      <p:pic>
        <p:nvPicPr>
          <p:cNvPr id="12" name="Graphic 11">
            <a:extLst>
              <a:ext uri="{FF2B5EF4-FFF2-40B4-BE49-F238E27FC236}">
                <a16:creationId xmlns:a16="http://schemas.microsoft.com/office/drawing/2014/main" id="{83CC76C9-31F7-7F4E-948F-F3E4A3177AD0}"/>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2452619" y="1068150"/>
            <a:ext cx="890077" cy="945707"/>
          </a:xfrm>
          <a:prstGeom prst="rect">
            <a:avLst/>
          </a:prstGeom>
        </p:spPr>
      </p:pic>
      <p:sp>
        <p:nvSpPr>
          <p:cNvPr id="13" name="Rectangle 12">
            <a:extLst>
              <a:ext uri="{FF2B5EF4-FFF2-40B4-BE49-F238E27FC236}">
                <a16:creationId xmlns:a16="http://schemas.microsoft.com/office/drawing/2014/main" id="{897D16E7-A738-CF45-86AC-4B2879EB4EB3}"/>
              </a:ext>
            </a:extLst>
          </p:cNvPr>
          <p:cNvSpPr/>
          <p:nvPr userDrawn="1"/>
        </p:nvSpPr>
        <p:spPr>
          <a:xfrm>
            <a:off x="642856" y="2294260"/>
            <a:ext cx="641522" cy="323165"/>
          </a:xfrm>
          <a:prstGeom prst="rect">
            <a:avLst/>
          </a:prstGeom>
        </p:spPr>
        <p:txBody>
          <a:bodyPr wrap="none">
            <a:spAutoFit/>
          </a:bodyPr>
          <a:lstStyle/>
          <a:p>
            <a:pPr algn="ctr"/>
            <a:r>
              <a:rPr lang="he-IL" sz="1500" dirty="0">
                <a:solidFill>
                  <a:srgbClr val="435369"/>
                </a:solidFill>
                <a:latin typeface="Heebo" pitchFamily="2" charset="-79"/>
                <a:cs typeface="Heebo" pitchFamily="2" charset="-79"/>
              </a:rPr>
              <a:t>לקחת</a:t>
            </a:r>
          </a:p>
        </p:txBody>
      </p:sp>
      <p:sp>
        <p:nvSpPr>
          <p:cNvPr id="14" name="Rectangle 13">
            <a:extLst>
              <a:ext uri="{FF2B5EF4-FFF2-40B4-BE49-F238E27FC236}">
                <a16:creationId xmlns:a16="http://schemas.microsoft.com/office/drawing/2014/main" id="{F37DE73B-6329-004E-B534-619F14E5887A}"/>
              </a:ext>
            </a:extLst>
          </p:cNvPr>
          <p:cNvSpPr/>
          <p:nvPr userDrawn="1"/>
        </p:nvSpPr>
        <p:spPr>
          <a:xfrm>
            <a:off x="2134687" y="2294260"/>
            <a:ext cx="1446230" cy="323165"/>
          </a:xfrm>
          <a:prstGeom prst="rect">
            <a:avLst/>
          </a:prstGeom>
        </p:spPr>
        <p:txBody>
          <a:bodyPr wrap="none">
            <a:spAutoFit/>
          </a:bodyPr>
          <a:lstStyle/>
          <a:p>
            <a:pPr algn="ctr"/>
            <a:r>
              <a:rPr lang="he-IL" sz="1500" dirty="0">
                <a:solidFill>
                  <a:srgbClr val="435369"/>
                </a:solidFill>
                <a:latin typeface="Heebo" pitchFamily="2" charset="-79"/>
                <a:cs typeface="Heebo" pitchFamily="2" charset="-79"/>
              </a:rPr>
              <a:t>לייצר, להשתמש</a:t>
            </a:r>
          </a:p>
        </p:txBody>
      </p:sp>
      <p:sp>
        <p:nvSpPr>
          <p:cNvPr id="15" name="Rectangle 14">
            <a:extLst>
              <a:ext uri="{FF2B5EF4-FFF2-40B4-BE49-F238E27FC236}">
                <a16:creationId xmlns:a16="http://schemas.microsoft.com/office/drawing/2014/main" id="{AF239E57-E653-B145-9114-8C60E0CB8C92}"/>
              </a:ext>
            </a:extLst>
          </p:cNvPr>
          <p:cNvSpPr/>
          <p:nvPr userDrawn="1"/>
        </p:nvSpPr>
        <p:spPr>
          <a:xfrm>
            <a:off x="4375461" y="2294260"/>
            <a:ext cx="622286" cy="323165"/>
          </a:xfrm>
          <a:prstGeom prst="rect">
            <a:avLst/>
          </a:prstGeom>
        </p:spPr>
        <p:txBody>
          <a:bodyPr wrap="none">
            <a:spAutoFit/>
          </a:bodyPr>
          <a:lstStyle/>
          <a:p>
            <a:pPr algn="ctr"/>
            <a:r>
              <a:rPr lang="he-IL" sz="1500" dirty="0">
                <a:solidFill>
                  <a:srgbClr val="435369"/>
                </a:solidFill>
                <a:latin typeface="Heebo" pitchFamily="2" charset="-79"/>
                <a:cs typeface="Heebo" pitchFamily="2" charset="-79"/>
              </a:rPr>
              <a:t>לזרוק</a:t>
            </a:r>
          </a:p>
        </p:txBody>
      </p:sp>
      <p:sp>
        <p:nvSpPr>
          <p:cNvPr id="16" name="Rectangle 15">
            <a:extLst>
              <a:ext uri="{FF2B5EF4-FFF2-40B4-BE49-F238E27FC236}">
                <a16:creationId xmlns:a16="http://schemas.microsoft.com/office/drawing/2014/main" id="{AFD23683-493F-D546-B43D-2DEEF9E5D061}"/>
              </a:ext>
            </a:extLst>
          </p:cNvPr>
          <p:cNvSpPr/>
          <p:nvPr userDrawn="1"/>
        </p:nvSpPr>
        <p:spPr>
          <a:xfrm rot="10800000">
            <a:off x="2780867" y="697834"/>
            <a:ext cx="2547666" cy="45719"/>
          </a:xfrm>
          <a:prstGeom prst="rect">
            <a:avLst/>
          </a:prstGeom>
          <a:gradFill>
            <a:gsLst>
              <a:gs pos="100000">
                <a:srgbClr val="74A73B"/>
              </a:gs>
              <a:gs pos="0">
                <a:srgbClr val="92D050">
                  <a:alpha val="17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292100" algn="ctr" rtl="0">
              <a:lnSpc>
                <a:spcPct val="100000"/>
              </a:lnSpc>
              <a:spcBef>
                <a:spcPts val="0"/>
              </a:spcBef>
              <a:spcAft>
                <a:spcPts val="0"/>
              </a:spcAft>
              <a:buClr>
                <a:srgbClr val="000000"/>
              </a:buClr>
              <a:buFont typeface="Arial"/>
            </a:pPr>
            <a:endParaRPr lang="aa-ET" sz="2000">
              <a:solidFill>
                <a:schemeClr val="dk2"/>
              </a:solidFill>
              <a:latin typeface="Heebo" pitchFamily="2" charset="-79"/>
              <a:cs typeface="Heebo" pitchFamily="2" charset="-79"/>
            </a:endParaRPr>
          </a:p>
        </p:txBody>
      </p:sp>
      <p:sp>
        <p:nvSpPr>
          <p:cNvPr id="17" name="Rectangle 16">
            <a:extLst>
              <a:ext uri="{FF2B5EF4-FFF2-40B4-BE49-F238E27FC236}">
                <a16:creationId xmlns:a16="http://schemas.microsoft.com/office/drawing/2014/main" id="{104F349D-895B-DF4A-998C-932CE2017B13}"/>
              </a:ext>
            </a:extLst>
          </p:cNvPr>
          <p:cNvSpPr/>
          <p:nvPr userDrawn="1"/>
        </p:nvSpPr>
        <p:spPr>
          <a:xfrm>
            <a:off x="3580132" y="3024236"/>
            <a:ext cx="1806905" cy="400110"/>
          </a:xfrm>
          <a:prstGeom prst="rect">
            <a:avLst/>
          </a:prstGeom>
        </p:spPr>
        <p:txBody>
          <a:bodyPr wrap="none">
            <a:spAutoFit/>
          </a:bodyPr>
          <a:lstStyle/>
          <a:p>
            <a:pPr algn="ctr" rtl="1"/>
            <a:r>
              <a:rPr lang="he-IL" sz="2000" b="1" dirty="0">
                <a:solidFill>
                  <a:srgbClr val="435369"/>
                </a:solidFill>
                <a:latin typeface="Heebo" pitchFamily="2" charset="-79"/>
                <a:cs typeface="Heebo" pitchFamily="2" charset="-79"/>
              </a:rPr>
              <a:t>כלכלה מעגלית</a:t>
            </a:r>
          </a:p>
        </p:txBody>
      </p:sp>
      <p:sp>
        <p:nvSpPr>
          <p:cNvPr id="18" name="Rectangle 17">
            <a:extLst>
              <a:ext uri="{FF2B5EF4-FFF2-40B4-BE49-F238E27FC236}">
                <a16:creationId xmlns:a16="http://schemas.microsoft.com/office/drawing/2014/main" id="{021D6EC3-6CC6-EB40-A198-3A0BB0F60FF3}"/>
              </a:ext>
            </a:extLst>
          </p:cNvPr>
          <p:cNvSpPr/>
          <p:nvPr userDrawn="1"/>
        </p:nvSpPr>
        <p:spPr>
          <a:xfrm rot="10800000">
            <a:off x="2745909" y="3358582"/>
            <a:ext cx="2547666" cy="45719"/>
          </a:xfrm>
          <a:prstGeom prst="rect">
            <a:avLst/>
          </a:prstGeom>
          <a:gradFill>
            <a:gsLst>
              <a:gs pos="100000">
                <a:srgbClr val="74A73B"/>
              </a:gs>
              <a:gs pos="0">
                <a:srgbClr val="92D050">
                  <a:alpha val="14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292100" algn="ctr" rtl="0">
              <a:lnSpc>
                <a:spcPct val="100000"/>
              </a:lnSpc>
              <a:spcBef>
                <a:spcPts val="0"/>
              </a:spcBef>
              <a:spcAft>
                <a:spcPts val="0"/>
              </a:spcAft>
              <a:buClr>
                <a:srgbClr val="000000"/>
              </a:buClr>
              <a:buFont typeface="Arial"/>
            </a:pPr>
            <a:endParaRPr lang="aa-ET" sz="2000">
              <a:solidFill>
                <a:schemeClr val="dk2"/>
              </a:solidFill>
              <a:latin typeface="Heebo" pitchFamily="2" charset="-79"/>
              <a:cs typeface="Heebo" pitchFamily="2" charset="-79"/>
            </a:endParaRPr>
          </a:p>
        </p:txBody>
      </p:sp>
      <p:pic>
        <p:nvPicPr>
          <p:cNvPr id="19" name="Graphic 18">
            <a:extLst>
              <a:ext uri="{FF2B5EF4-FFF2-40B4-BE49-F238E27FC236}">
                <a16:creationId xmlns:a16="http://schemas.microsoft.com/office/drawing/2014/main" id="{DDFED247-E788-0143-A436-EFF3781F1E87}"/>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2867570" y="3668449"/>
            <a:ext cx="865700" cy="919805"/>
          </a:xfrm>
          <a:prstGeom prst="rect">
            <a:avLst/>
          </a:prstGeom>
        </p:spPr>
      </p:pic>
      <p:pic>
        <p:nvPicPr>
          <p:cNvPr id="20" name="Graphic 19">
            <a:extLst>
              <a:ext uri="{FF2B5EF4-FFF2-40B4-BE49-F238E27FC236}">
                <a16:creationId xmlns:a16="http://schemas.microsoft.com/office/drawing/2014/main" id="{17141264-21EA-6745-8295-386A563A0BC5}"/>
              </a:ext>
            </a:extLst>
          </p:cNvPr>
          <p:cNvPicPr>
            <a:picLocks noChangeAspect="1"/>
          </p:cNvPicPr>
          <p:nvPr userDrawn="1"/>
        </p:nvPicPr>
        <p:blipFill>
          <a:blip r:embed="rId17" cstate="screen">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rot="21178708" flipV="1">
            <a:off x="2054654" y="4356103"/>
            <a:ext cx="718554" cy="444630"/>
          </a:xfrm>
          <a:prstGeom prst="rect">
            <a:avLst/>
          </a:prstGeom>
        </p:spPr>
      </p:pic>
      <p:sp>
        <p:nvSpPr>
          <p:cNvPr id="21" name="Rectangle 20">
            <a:extLst>
              <a:ext uri="{FF2B5EF4-FFF2-40B4-BE49-F238E27FC236}">
                <a16:creationId xmlns:a16="http://schemas.microsoft.com/office/drawing/2014/main" id="{B9A865A4-F40E-3444-986C-D55072EC5447}"/>
              </a:ext>
            </a:extLst>
          </p:cNvPr>
          <p:cNvSpPr/>
          <p:nvPr userDrawn="1"/>
        </p:nvSpPr>
        <p:spPr>
          <a:xfrm>
            <a:off x="1689119" y="4221192"/>
            <a:ext cx="583814" cy="338554"/>
          </a:xfrm>
          <a:prstGeom prst="rect">
            <a:avLst/>
          </a:prstGeom>
        </p:spPr>
        <p:txBody>
          <a:bodyPr wrap="none">
            <a:spAutoFit/>
          </a:bodyPr>
          <a:lstStyle/>
          <a:p>
            <a:pPr algn="ctr"/>
            <a:r>
              <a:rPr lang="he-IL" sz="1600" dirty="0">
                <a:solidFill>
                  <a:srgbClr val="435369"/>
                </a:solidFill>
                <a:latin typeface="Heebo" pitchFamily="2" charset="-79"/>
                <a:cs typeface="Heebo" pitchFamily="2" charset="-79"/>
              </a:rPr>
              <a:t>ייצור</a:t>
            </a:r>
          </a:p>
        </p:txBody>
      </p:sp>
      <p:pic>
        <p:nvPicPr>
          <p:cNvPr id="22" name="Graphic 21">
            <a:extLst>
              <a:ext uri="{FF2B5EF4-FFF2-40B4-BE49-F238E27FC236}">
                <a16:creationId xmlns:a16="http://schemas.microsoft.com/office/drawing/2014/main" id="{C2C8909E-292C-F84C-B43C-3EBC9F141672}"/>
              </a:ext>
            </a:extLst>
          </p:cNvPr>
          <p:cNvPicPr>
            <a:picLocks noChangeAspect="1"/>
          </p:cNvPicPr>
          <p:nvPr userDrawn="1"/>
        </p:nvPicPr>
        <p:blipFill>
          <a:blip r:embed="rId19">
            <a:extLst>
              <a:ext uri="{96DAC541-7B7A-43D3-8B79-37D633B846F1}">
                <asvg:svgBlip xmlns:asvg="http://schemas.microsoft.com/office/drawing/2016/SVG/main" r:embed="rId20"/>
              </a:ext>
            </a:extLst>
          </a:blip>
          <a:stretch>
            <a:fillRect/>
          </a:stretch>
        </p:blipFill>
        <p:spPr>
          <a:xfrm>
            <a:off x="1597313" y="4910566"/>
            <a:ext cx="681461" cy="950679"/>
          </a:xfrm>
          <a:prstGeom prst="rect">
            <a:avLst/>
          </a:prstGeom>
        </p:spPr>
      </p:pic>
      <p:pic>
        <p:nvPicPr>
          <p:cNvPr id="23" name="Graphic 22">
            <a:extLst>
              <a:ext uri="{FF2B5EF4-FFF2-40B4-BE49-F238E27FC236}">
                <a16:creationId xmlns:a16="http://schemas.microsoft.com/office/drawing/2014/main" id="{EE64918A-F617-BA4E-951D-5D3EB432FCB5}"/>
              </a:ext>
            </a:extLst>
          </p:cNvPr>
          <p:cNvPicPr>
            <a:picLocks noChangeAspect="1"/>
          </p:cNvPicPr>
          <p:nvPr userDrawn="1"/>
        </p:nvPicPr>
        <p:blipFill>
          <a:blip r:embed="rId17" cstate="screen">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rot="7071632" flipV="1">
            <a:off x="3545083" y="4888229"/>
            <a:ext cx="718554" cy="444630"/>
          </a:xfrm>
          <a:prstGeom prst="rect">
            <a:avLst/>
          </a:prstGeom>
        </p:spPr>
      </p:pic>
      <p:sp>
        <p:nvSpPr>
          <p:cNvPr id="24" name="Rectangle 23">
            <a:extLst>
              <a:ext uri="{FF2B5EF4-FFF2-40B4-BE49-F238E27FC236}">
                <a16:creationId xmlns:a16="http://schemas.microsoft.com/office/drawing/2014/main" id="{5D66D668-D81B-0742-B833-D8F03A42D959}"/>
              </a:ext>
            </a:extLst>
          </p:cNvPr>
          <p:cNvSpPr/>
          <p:nvPr userDrawn="1"/>
        </p:nvSpPr>
        <p:spPr>
          <a:xfrm>
            <a:off x="2233195" y="6159245"/>
            <a:ext cx="736100" cy="338554"/>
          </a:xfrm>
          <a:prstGeom prst="rect">
            <a:avLst/>
          </a:prstGeom>
        </p:spPr>
        <p:txBody>
          <a:bodyPr wrap="none">
            <a:spAutoFit/>
          </a:bodyPr>
          <a:lstStyle/>
          <a:p>
            <a:pPr algn="ctr"/>
            <a:r>
              <a:rPr lang="he-IL" sz="1600" dirty="0" err="1">
                <a:solidFill>
                  <a:srgbClr val="435369"/>
                </a:solidFill>
                <a:latin typeface="Heebo" pitchFamily="2" charset="-79"/>
                <a:cs typeface="Heebo" pitchFamily="2" charset="-79"/>
              </a:rPr>
              <a:t>מיחזור</a:t>
            </a:r>
            <a:endParaRPr lang="he-IL" sz="1600" dirty="0">
              <a:solidFill>
                <a:srgbClr val="435369"/>
              </a:solidFill>
              <a:latin typeface="Heebo" pitchFamily="2" charset="-79"/>
              <a:cs typeface="Heebo" pitchFamily="2" charset="-79"/>
            </a:endParaRPr>
          </a:p>
        </p:txBody>
      </p:sp>
      <p:pic>
        <p:nvPicPr>
          <p:cNvPr id="25" name="Graphic 24">
            <a:extLst>
              <a:ext uri="{FF2B5EF4-FFF2-40B4-BE49-F238E27FC236}">
                <a16:creationId xmlns:a16="http://schemas.microsoft.com/office/drawing/2014/main" id="{8AE4FD23-39E1-C94C-980F-3DD63CAC40C8}"/>
              </a:ext>
            </a:extLst>
          </p:cNvPr>
          <p:cNvPicPr>
            <a:picLocks noChangeAspect="1"/>
          </p:cNvPicPr>
          <p:nvPr userDrawn="1"/>
        </p:nvPicPr>
        <p:blipFill>
          <a:blip r:embed="rId17" cstate="screen">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rot="13446245" flipV="1">
            <a:off x="2311441" y="5719100"/>
            <a:ext cx="718554" cy="444630"/>
          </a:xfrm>
          <a:prstGeom prst="rect">
            <a:avLst/>
          </a:prstGeom>
        </p:spPr>
      </p:pic>
      <p:sp>
        <p:nvSpPr>
          <p:cNvPr id="26" name="Rectangle 25">
            <a:extLst>
              <a:ext uri="{FF2B5EF4-FFF2-40B4-BE49-F238E27FC236}">
                <a16:creationId xmlns:a16="http://schemas.microsoft.com/office/drawing/2014/main" id="{F68C950E-C2F2-694D-9FAD-90A6346AF425}"/>
              </a:ext>
            </a:extLst>
          </p:cNvPr>
          <p:cNvSpPr/>
          <p:nvPr userDrawn="1"/>
        </p:nvSpPr>
        <p:spPr>
          <a:xfrm>
            <a:off x="4083014" y="4921582"/>
            <a:ext cx="764953" cy="338554"/>
          </a:xfrm>
          <a:prstGeom prst="rect">
            <a:avLst/>
          </a:prstGeom>
        </p:spPr>
        <p:txBody>
          <a:bodyPr wrap="none">
            <a:spAutoFit/>
          </a:bodyPr>
          <a:lstStyle/>
          <a:p>
            <a:pPr algn="ctr"/>
            <a:r>
              <a:rPr lang="he-IL" sz="1600" dirty="0">
                <a:solidFill>
                  <a:srgbClr val="435369"/>
                </a:solidFill>
                <a:latin typeface="Heebo" pitchFamily="2" charset="-79"/>
                <a:cs typeface="Heebo" pitchFamily="2" charset="-79"/>
              </a:rPr>
              <a:t>שימוש</a:t>
            </a:r>
          </a:p>
        </p:txBody>
      </p:sp>
      <p:pic>
        <p:nvPicPr>
          <p:cNvPr id="27" name="Graphic 26">
            <a:extLst>
              <a:ext uri="{FF2B5EF4-FFF2-40B4-BE49-F238E27FC236}">
                <a16:creationId xmlns:a16="http://schemas.microsoft.com/office/drawing/2014/main" id="{454B0AB1-343E-F24A-BA0F-D3260039B1FE}"/>
              </a:ext>
            </a:extLst>
          </p:cNvPr>
          <p:cNvPicPr>
            <a:picLocks noChangeAspect="1"/>
          </p:cNvPicPr>
          <p:nvPr userDrawn="1"/>
        </p:nvPicPr>
        <p:blipFill>
          <a:blip r:embed="rId21" cstate="screen">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3231432" y="5663096"/>
            <a:ext cx="823821" cy="747024"/>
          </a:xfrm>
          <a:prstGeom prst="rect">
            <a:avLst/>
          </a:prstGeom>
        </p:spPr>
      </p:pic>
      <p:pic>
        <p:nvPicPr>
          <p:cNvPr id="28" name="Graphic 27">
            <a:extLst>
              <a:ext uri="{FF2B5EF4-FFF2-40B4-BE49-F238E27FC236}">
                <a16:creationId xmlns:a16="http://schemas.microsoft.com/office/drawing/2014/main" id="{CF4B8DE6-134D-A648-8336-89334B80A614}"/>
              </a:ext>
            </a:extLst>
          </p:cNvPr>
          <p:cNvPicPr>
            <a:picLocks noChangeAspect="1"/>
          </p:cNvPicPr>
          <p:nvPr userDrawn="1"/>
        </p:nvPicPr>
        <p:blipFill>
          <a:blip r:embed="rId23" cstate="screen">
            <a:extLst>
              <a:ext uri="{28A0092B-C50C-407E-A947-70E740481C1C}">
                <a14:useLocalDpi xmlns:a14="http://schemas.microsoft.com/office/drawing/2010/main"/>
              </a:ext>
              <a:ext uri="{96DAC541-7B7A-43D3-8B79-37D633B846F1}">
                <asvg:svgBlip xmlns:asvg="http://schemas.microsoft.com/office/drawing/2016/SVG/main" r:embed="rId24"/>
              </a:ext>
            </a:extLst>
          </a:blip>
          <a:stretch>
            <a:fillRect/>
          </a:stretch>
        </p:blipFill>
        <p:spPr>
          <a:xfrm flipH="1">
            <a:off x="4150591" y="5822508"/>
            <a:ext cx="259783" cy="604922"/>
          </a:xfrm>
          <a:prstGeom prst="rect">
            <a:avLst/>
          </a:prstGeom>
        </p:spPr>
      </p:pic>
      <p:pic>
        <p:nvPicPr>
          <p:cNvPr id="29" name="Graphic 28">
            <a:extLst>
              <a:ext uri="{FF2B5EF4-FFF2-40B4-BE49-F238E27FC236}">
                <a16:creationId xmlns:a16="http://schemas.microsoft.com/office/drawing/2014/main" id="{06E409AC-DD36-014A-B63C-F20F83684B52}"/>
              </a:ext>
            </a:extLst>
          </p:cNvPr>
          <p:cNvPicPr>
            <a:picLocks noChangeAspect="1"/>
          </p:cNvPicPr>
          <p:nvPr userDrawn="1"/>
        </p:nvPicPr>
        <p:blipFill>
          <a:blip r:embed="rId25" cstate="screen">
            <a:extLst>
              <a:ext uri="{28A0092B-C50C-407E-A947-70E740481C1C}">
                <a14:useLocalDpi xmlns:a14="http://schemas.microsoft.com/office/drawing/2010/main"/>
              </a:ext>
              <a:ext uri="{96DAC541-7B7A-43D3-8B79-37D633B846F1}">
                <asvg:svgBlip xmlns:asvg="http://schemas.microsoft.com/office/drawing/2016/SVG/main" r:embed="rId26"/>
              </a:ext>
            </a:extLst>
          </a:blip>
          <a:stretch>
            <a:fillRect/>
          </a:stretch>
        </p:blipFill>
        <p:spPr>
          <a:xfrm>
            <a:off x="2657361" y="4877519"/>
            <a:ext cx="626412" cy="588655"/>
          </a:xfrm>
          <a:prstGeom prst="rect">
            <a:avLst/>
          </a:prstGeom>
        </p:spPr>
      </p:pic>
      <p:pic>
        <p:nvPicPr>
          <p:cNvPr id="30" name="Graphic 29">
            <a:extLst>
              <a:ext uri="{FF2B5EF4-FFF2-40B4-BE49-F238E27FC236}">
                <a16:creationId xmlns:a16="http://schemas.microsoft.com/office/drawing/2014/main" id="{3EF5CA27-36E6-5646-AE9A-B1618B149740}"/>
              </a:ext>
            </a:extLst>
          </p:cNvPr>
          <p:cNvPicPr>
            <a:picLocks noChangeAspect="1"/>
          </p:cNvPicPr>
          <p:nvPr userDrawn="1"/>
        </p:nvPicPr>
        <p:blipFill>
          <a:blip r:embed="rId27" cstate="screen">
            <a:extLst>
              <a:ext uri="{28A0092B-C50C-407E-A947-70E740481C1C}">
                <a14:useLocalDpi xmlns:a14="http://schemas.microsoft.com/office/drawing/2010/main"/>
              </a:ext>
              <a:ext uri="{96DAC541-7B7A-43D3-8B79-37D633B846F1}">
                <asvg:svgBlip xmlns:asvg="http://schemas.microsoft.com/office/drawing/2016/SVG/main" r:embed="rId28"/>
              </a:ext>
            </a:extLst>
          </a:blip>
          <a:stretch>
            <a:fillRect/>
          </a:stretch>
        </p:blipFill>
        <p:spPr>
          <a:xfrm>
            <a:off x="590385" y="2163243"/>
            <a:ext cx="916742" cy="118837"/>
          </a:xfrm>
          <a:prstGeom prst="rect">
            <a:avLst/>
          </a:prstGeom>
        </p:spPr>
      </p:pic>
      <p:pic>
        <p:nvPicPr>
          <p:cNvPr id="31" name="Graphic 30">
            <a:extLst>
              <a:ext uri="{FF2B5EF4-FFF2-40B4-BE49-F238E27FC236}">
                <a16:creationId xmlns:a16="http://schemas.microsoft.com/office/drawing/2014/main" id="{34D30AF4-2CF6-6E40-AB9D-808D838542AC}"/>
              </a:ext>
            </a:extLst>
          </p:cNvPr>
          <p:cNvPicPr>
            <a:picLocks noChangeAspect="1"/>
          </p:cNvPicPr>
          <p:nvPr userDrawn="1"/>
        </p:nvPicPr>
        <p:blipFill>
          <a:blip r:embed="rId27" cstate="screen">
            <a:extLst>
              <a:ext uri="{28A0092B-C50C-407E-A947-70E740481C1C}">
                <a14:useLocalDpi xmlns:a14="http://schemas.microsoft.com/office/drawing/2010/main"/>
              </a:ext>
              <a:ext uri="{96DAC541-7B7A-43D3-8B79-37D633B846F1}">
                <asvg:svgBlip xmlns:asvg="http://schemas.microsoft.com/office/drawing/2016/SVG/main" r:embed="rId28"/>
              </a:ext>
            </a:extLst>
          </a:blip>
          <a:stretch>
            <a:fillRect/>
          </a:stretch>
        </p:blipFill>
        <p:spPr>
          <a:xfrm>
            <a:off x="2440956" y="2163243"/>
            <a:ext cx="916742" cy="118837"/>
          </a:xfrm>
          <a:prstGeom prst="rect">
            <a:avLst/>
          </a:prstGeom>
        </p:spPr>
      </p:pic>
      <p:pic>
        <p:nvPicPr>
          <p:cNvPr id="32" name="Graphic 31">
            <a:extLst>
              <a:ext uri="{FF2B5EF4-FFF2-40B4-BE49-F238E27FC236}">
                <a16:creationId xmlns:a16="http://schemas.microsoft.com/office/drawing/2014/main" id="{AE0ACF04-FE2C-FC4E-8F75-A5F3B3FF696C}"/>
              </a:ext>
            </a:extLst>
          </p:cNvPr>
          <p:cNvPicPr>
            <a:picLocks noChangeAspect="1"/>
          </p:cNvPicPr>
          <p:nvPr userDrawn="1"/>
        </p:nvPicPr>
        <p:blipFill>
          <a:blip r:embed="rId27" cstate="screen">
            <a:extLst>
              <a:ext uri="{28A0092B-C50C-407E-A947-70E740481C1C}">
                <a14:useLocalDpi xmlns:a14="http://schemas.microsoft.com/office/drawing/2010/main"/>
              </a:ext>
              <a:ext uri="{96DAC541-7B7A-43D3-8B79-37D633B846F1}">
                <asvg:svgBlip xmlns:asvg="http://schemas.microsoft.com/office/drawing/2016/SVG/main" r:embed="rId28"/>
              </a:ext>
            </a:extLst>
          </a:blip>
          <a:stretch>
            <a:fillRect/>
          </a:stretch>
        </p:blipFill>
        <p:spPr>
          <a:xfrm>
            <a:off x="4182671" y="2163243"/>
            <a:ext cx="916742" cy="118837"/>
          </a:xfrm>
          <a:prstGeom prst="rect">
            <a:avLst/>
          </a:prstGeom>
        </p:spPr>
      </p:pic>
      <p:sp>
        <p:nvSpPr>
          <p:cNvPr id="33" name="Rectangle 32">
            <a:extLst>
              <a:ext uri="{FF2B5EF4-FFF2-40B4-BE49-F238E27FC236}">
                <a16:creationId xmlns:a16="http://schemas.microsoft.com/office/drawing/2014/main" id="{B69D1F0F-5BE5-324D-B4D0-EB92CB364ABF}"/>
              </a:ext>
            </a:extLst>
          </p:cNvPr>
          <p:cNvSpPr/>
          <p:nvPr userDrawn="1"/>
        </p:nvSpPr>
        <p:spPr>
          <a:xfrm rot="10800000">
            <a:off x="6122205" y="1682052"/>
            <a:ext cx="5315923" cy="67739"/>
          </a:xfrm>
          <a:prstGeom prst="rect">
            <a:avLst/>
          </a:prstGeom>
          <a:gradFill>
            <a:gsLst>
              <a:gs pos="100000">
                <a:srgbClr val="74A73B"/>
              </a:gs>
              <a:gs pos="0">
                <a:srgbClr val="92D050">
                  <a:alpha val="14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292100" algn="ctr" rtl="0">
              <a:lnSpc>
                <a:spcPct val="100000"/>
              </a:lnSpc>
              <a:spcBef>
                <a:spcPts val="0"/>
              </a:spcBef>
              <a:spcAft>
                <a:spcPts val="0"/>
              </a:spcAft>
              <a:buClr>
                <a:srgbClr val="000000"/>
              </a:buClr>
              <a:buFont typeface="Arial"/>
            </a:pPr>
            <a:endParaRPr lang="aa-ET" sz="2000">
              <a:solidFill>
                <a:schemeClr val="dk2"/>
              </a:solidFill>
              <a:latin typeface="Heebo" pitchFamily="2" charset="-79"/>
              <a:cs typeface="Heebo" pitchFamily="2" charset="-79"/>
            </a:endParaRPr>
          </a:p>
        </p:txBody>
      </p:sp>
      <p:cxnSp>
        <p:nvCxnSpPr>
          <p:cNvPr id="34" name="Straight Connector 33">
            <a:extLst>
              <a:ext uri="{FF2B5EF4-FFF2-40B4-BE49-F238E27FC236}">
                <a16:creationId xmlns:a16="http://schemas.microsoft.com/office/drawing/2014/main" id="{CFB83376-B481-DA4A-A1CD-2F8E10FD6632}"/>
              </a:ext>
            </a:extLst>
          </p:cNvPr>
          <p:cNvCxnSpPr>
            <a:cxnSpLocks/>
          </p:cNvCxnSpPr>
          <p:nvPr userDrawn="1"/>
        </p:nvCxnSpPr>
        <p:spPr>
          <a:xfrm>
            <a:off x="5706197" y="489053"/>
            <a:ext cx="0" cy="5938377"/>
          </a:xfrm>
          <a:prstGeom prst="line">
            <a:avLst/>
          </a:prstGeom>
          <a:ln w="12700">
            <a:solidFill>
              <a:srgbClr val="77AB3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pic>
        <p:nvPicPr>
          <p:cNvPr id="35" name="Graphic 34">
            <a:extLst>
              <a:ext uri="{FF2B5EF4-FFF2-40B4-BE49-F238E27FC236}">
                <a16:creationId xmlns:a16="http://schemas.microsoft.com/office/drawing/2014/main" id="{D288A69A-7C18-4140-BB6E-1E2F7F9332D0}"/>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742213" y="1274980"/>
            <a:ext cx="916742" cy="891277"/>
          </a:xfrm>
          <a:prstGeom prst="rect">
            <a:avLst/>
          </a:prstGeom>
        </p:spPr>
      </p:pic>
      <p:pic>
        <p:nvPicPr>
          <p:cNvPr id="36" name="Picture 35">
            <a:extLst>
              <a:ext uri="{FF2B5EF4-FFF2-40B4-BE49-F238E27FC236}">
                <a16:creationId xmlns:a16="http://schemas.microsoft.com/office/drawing/2014/main" id="{8128BAFD-4934-B543-85F1-A2D567A15775}"/>
              </a:ext>
            </a:extLst>
          </p:cNvPr>
          <p:cNvPicPr>
            <a:picLocks noChangeAspect="1"/>
          </p:cNvPicPr>
          <p:nvPr userDrawn="1"/>
        </p:nvPicPr>
        <p:blipFill rotWithShape="1">
          <a:blip r:embed="rId29">
            <a:extLst>
              <a:ext uri="{28A0092B-C50C-407E-A947-70E740481C1C}">
                <a14:useLocalDpi xmlns:a14="http://schemas.microsoft.com/office/drawing/2010/main" val="0"/>
              </a:ext>
            </a:extLst>
          </a:blip>
          <a:srcRect l="4869" t="9842"/>
          <a:stretch/>
        </p:blipFill>
        <p:spPr>
          <a:xfrm>
            <a:off x="-1568" y="0"/>
            <a:ext cx="1758146" cy="833121"/>
          </a:xfrm>
          <a:prstGeom prst="rect">
            <a:avLst/>
          </a:prstGeom>
        </p:spPr>
      </p:pic>
      <p:pic>
        <p:nvPicPr>
          <p:cNvPr id="37" name="Picture 36">
            <a:extLst>
              <a:ext uri="{FF2B5EF4-FFF2-40B4-BE49-F238E27FC236}">
                <a16:creationId xmlns:a16="http://schemas.microsoft.com/office/drawing/2014/main" id="{07A8007D-5558-7E48-B0B0-1491402FA894}"/>
              </a:ext>
            </a:extLst>
          </p:cNvPr>
          <p:cNvPicPr>
            <a:picLocks noChangeAspect="1"/>
          </p:cNvPicPr>
          <p:nvPr userDrawn="1"/>
        </p:nvPicPr>
        <p:blipFill>
          <a:blip r:embed="rId30">
            <a:extLst>
              <a:ext uri="{28A0092B-C50C-407E-A947-70E740481C1C}">
                <a14:useLocalDpi xmlns:a14="http://schemas.microsoft.com/office/drawing/2010/main" val="0"/>
              </a:ext>
            </a:extLst>
          </a:blip>
          <a:stretch>
            <a:fillRect/>
          </a:stretch>
        </p:blipFill>
        <p:spPr>
          <a:xfrm>
            <a:off x="1645513" y="124460"/>
            <a:ext cx="736600" cy="515620"/>
          </a:xfrm>
          <a:prstGeom prst="rect">
            <a:avLst/>
          </a:prstGeom>
        </p:spPr>
      </p:pic>
    </p:spTree>
    <p:extLst>
      <p:ext uri="{BB962C8B-B14F-4D97-AF65-F5344CB8AC3E}">
        <p14:creationId xmlns:p14="http://schemas.microsoft.com/office/powerpoint/2010/main" val="3035890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D8886936-DDD3-FD48-BAC4-971DDDEBF919}"/>
              </a:ext>
            </a:extLst>
          </p:cNvPr>
          <p:cNvPicPr>
            <a:picLocks noChangeAspect="1"/>
          </p:cNvPicPr>
          <p:nvPr userDrawn="1"/>
        </p:nvPicPr>
        <p:blipFill>
          <a:blip r:embed="rId2" cstate="screen">
            <a:extLst>
              <a:ext uri="{28A0092B-C50C-407E-A947-70E740481C1C}">
                <a14:useLocalDpi xmlns:a14="http://schemas.microsoft.com/office/drawing/2010/main"/>
              </a:ext>
            </a:extLst>
          </a:blip>
          <a:srcRect t="7850" b="7850"/>
          <a:stretch>
            <a:fillRect/>
          </a:stretch>
        </p:blipFill>
        <p:spPr>
          <a:xfrm>
            <a:off x="0" y="0"/>
            <a:ext cx="12192000" cy="6858000"/>
          </a:xfrm>
          <a:prstGeom prst="rect">
            <a:avLst/>
          </a:prstGeom>
          <a:solidFill>
            <a:srgbClr val="8CC74B"/>
          </a:solidFill>
        </p:spPr>
      </p:pic>
      <p:sp>
        <p:nvSpPr>
          <p:cNvPr id="7" name="Freeform: Shape 45">
            <a:extLst>
              <a:ext uri="{FF2B5EF4-FFF2-40B4-BE49-F238E27FC236}">
                <a16:creationId xmlns:a16="http://schemas.microsoft.com/office/drawing/2014/main" id="{6FCB63FD-0D67-314B-8226-0FA3F6CDB066}"/>
              </a:ext>
            </a:extLst>
          </p:cNvPr>
          <p:cNvSpPr/>
          <p:nvPr userDrawn="1"/>
        </p:nvSpPr>
        <p:spPr>
          <a:xfrm flipH="1" flipV="1">
            <a:off x="0" y="5985163"/>
            <a:ext cx="976277" cy="884710"/>
          </a:xfrm>
          <a:custGeom>
            <a:avLst/>
            <a:gdLst>
              <a:gd name="connsiteX0" fmla="*/ 40554 w 952982"/>
              <a:gd name="connsiteY0" fmla="*/ 0 h 863600"/>
              <a:gd name="connsiteX1" fmla="*/ 952982 w 952982"/>
              <a:gd name="connsiteY1" fmla="*/ 0 h 863600"/>
              <a:gd name="connsiteX2" fmla="*/ 952982 w 952982"/>
              <a:gd name="connsiteY2" fmla="*/ 782126 h 863600"/>
              <a:gd name="connsiteX3" fmla="*/ 896285 w 952982"/>
              <a:gd name="connsiteY3" fmla="*/ 812900 h 863600"/>
              <a:gd name="connsiteX4" fmla="*/ 645160 w 952982"/>
              <a:gd name="connsiteY4" fmla="*/ 863600 h 863600"/>
              <a:gd name="connsiteX5" fmla="*/ 0 w 952982"/>
              <a:gd name="connsiteY5" fmla="*/ 218440 h 863600"/>
              <a:gd name="connsiteX6" fmla="*/ 13107 w 952982"/>
              <a:gd name="connsiteY6" fmla="*/ 88418 h 86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982" h="863600">
                <a:moveTo>
                  <a:pt x="40554" y="0"/>
                </a:moveTo>
                <a:lnTo>
                  <a:pt x="952982" y="0"/>
                </a:lnTo>
                <a:lnTo>
                  <a:pt x="952982" y="782126"/>
                </a:lnTo>
                <a:lnTo>
                  <a:pt x="896285" y="812900"/>
                </a:lnTo>
                <a:cubicBezTo>
                  <a:pt x="819100" y="845547"/>
                  <a:pt x="734238" y="863600"/>
                  <a:pt x="645160" y="863600"/>
                </a:cubicBezTo>
                <a:cubicBezTo>
                  <a:pt x="288848" y="863600"/>
                  <a:pt x="0" y="574752"/>
                  <a:pt x="0" y="218440"/>
                </a:cubicBezTo>
                <a:cubicBezTo>
                  <a:pt x="0" y="173901"/>
                  <a:pt x="4513" y="130416"/>
                  <a:pt x="13107" y="88418"/>
                </a:cubicBezTo>
                <a:close/>
              </a:path>
            </a:pathLst>
          </a:custGeom>
          <a:solidFill>
            <a:srgbClr val="89C1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defTabSz="914400" rtl="0" eaLnBrk="1" latinLnBrk="0" hangingPunct="1">
              <a:lnSpc>
                <a:spcPct val="100000"/>
              </a:lnSpc>
              <a:spcBef>
                <a:spcPts val="0"/>
              </a:spcBef>
              <a:spcAft>
                <a:spcPts val="0"/>
              </a:spcAft>
              <a:buClr>
                <a:srgbClr val="000000"/>
              </a:buClr>
              <a:buFont typeface="Arial"/>
            </a:pPr>
            <a:endParaRPr lang="en-US"/>
          </a:p>
        </p:txBody>
      </p:sp>
      <p:sp>
        <p:nvSpPr>
          <p:cNvPr id="8" name="Rectangle 7">
            <a:extLst>
              <a:ext uri="{FF2B5EF4-FFF2-40B4-BE49-F238E27FC236}">
                <a16:creationId xmlns:a16="http://schemas.microsoft.com/office/drawing/2014/main" id="{6C4C15EB-3DDF-6148-826C-2F46618CE10C}"/>
              </a:ext>
            </a:extLst>
          </p:cNvPr>
          <p:cNvSpPr/>
          <p:nvPr userDrawn="1"/>
        </p:nvSpPr>
        <p:spPr>
          <a:xfrm>
            <a:off x="100238" y="6293014"/>
            <a:ext cx="595458" cy="400110"/>
          </a:xfrm>
          <a:prstGeom prst="rect">
            <a:avLst/>
          </a:prstGeom>
        </p:spPr>
        <p:txBody>
          <a:bodyPr wrap="square">
            <a:spAutoFit/>
          </a:bodyPr>
          <a:lstStyle/>
          <a:p>
            <a:pPr algn="ctr"/>
            <a:fld id="{7E12A643-395D-4617-A88E-658F1AB3CB02}" type="slidenum">
              <a:rPr lang="en-US" sz="2000" b="1" i="0" u="none" smtClean="0">
                <a:solidFill>
                  <a:schemeClr val="bg1"/>
                </a:solidFill>
                <a:latin typeface="Heebo" pitchFamily="2" charset="-79"/>
                <a:ea typeface="Calibri Light" charset="0"/>
                <a:cs typeface="Heebo" pitchFamily="2" charset="-79"/>
              </a:rPr>
              <a:pPr algn="ctr"/>
              <a:t>‹#›</a:t>
            </a:fld>
            <a:endParaRPr lang="en-US" sz="2000" b="1" i="0" u="none" dirty="0">
              <a:solidFill>
                <a:schemeClr val="bg1"/>
              </a:solidFill>
              <a:latin typeface="Heebo" pitchFamily="2" charset="-79"/>
              <a:ea typeface="Calibri Light" charset="0"/>
              <a:cs typeface="Heebo" pitchFamily="2" charset="-79"/>
            </a:endParaRPr>
          </a:p>
        </p:txBody>
      </p:sp>
      <p:sp>
        <p:nvSpPr>
          <p:cNvPr id="5" name="Google Shape;90;p17">
            <a:extLst>
              <a:ext uri="{FF2B5EF4-FFF2-40B4-BE49-F238E27FC236}">
                <a16:creationId xmlns:a16="http://schemas.microsoft.com/office/drawing/2014/main" id="{986174C8-A447-B046-B41B-194E2C514C9E}"/>
              </a:ext>
            </a:extLst>
          </p:cNvPr>
          <p:cNvSpPr txBox="1"/>
          <p:nvPr userDrawn="1"/>
        </p:nvSpPr>
        <p:spPr>
          <a:xfrm>
            <a:off x="0" y="690004"/>
            <a:ext cx="12192000" cy="839957"/>
          </a:xfrm>
          <a:prstGeom prst="rect">
            <a:avLst/>
          </a:prstGeom>
          <a:noFill/>
          <a:ln>
            <a:noFill/>
          </a:ln>
        </p:spPr>
        <p:txBody>
          <a:bodyPr spcFirstLastPara="1" wrap="square" lIns="121900" tIns="121900" rIns="121900" bIns="121900" anchor="t" anchorCtr="0">
            <a:noAutofit/>
          </a:bodyPr>
          <a:lstStyle/>
          <a:p>
            <a:pPr algn="ctr" rtl="1"/>
            <a:r>
              <a:rPr lang="x-none" sz="4000" b="1" dirty="0">
                <a:solidFill>
                  <a:srgbClr val="435369"/>
                </a:solidFill>
                <a:latin typeface="Heebo" pitchFamily="2" charset="-79"/>
                <a:cs typeface="Heebo" pitchFamily="2" charset="-79"/>
              </a:rPr>
              <a:t>מה עושים עם כל כך הרבה פסולת? </a:t>
            </a:r>
            <a:endParaRPr sz="4000" b="1" dirty="0">
              <a:solidFill>
                <a:srgbClr val="435369"/>
              </a:solidFill>
              <a:latin typeface="Heebo" pitchFamily="2" charset="-79"/>
              <a:cs typeface="Heebo" pitchFamily="2" charset="-79"/>
            </a:endParaRPr>
          </a:p>
        </p:txBody>
      </p:sp>
      <p:pic>
        <p:nvPicPr>
          <p:cNvPr id="6" name="Google Shape;91;p17" descr="לאן להוריד את הזבל? כך מתמודד העולם עם כמויות הפסולת האדירות • ל-#חשבוןפשוט המלא - https://www.10.tv/news/161223" title="לאן להוריד את הזבל? כך מתמודד העולם עם כמויות הפסולת האדירות">
            <a:hlinkClick r:id="rId3"/>
            <a:extLst>
              <a:ext uri="{FF2B5EF4-FFF2-40B4-BE49-F238E27FC236}">
                <a16:creationId xmlns:a16="http://schemas.microsoft.com/office/drawing/2014/main" id="{CE04E6E9-7C11-BD45-97ED-75EF90687154}"/>
              </a:ext>
            </a:extLst>
          </p:cNvPr>
          <p:cNvPicPr preferRelativeResize="0"/>
          <p:nvPr userDrawn="1"/>
        </p:nvPicPr>
        <p:blipFill rotWithShape="1">
          <a:blip r:embed="rId4">
            <a:alphaModFix/>
          </a:blip>
          <a:srcRect t="12772" b="13398"/>
          <a:stretch/>
        </p:blipFill>
        <p:spPr>
          <a:xfrm>
            <a:off x="6442804" y="2460731"/>
            <a:ext cx="4757830" cy="2634551"/>
          </a:xfrm>
          <a:prstGeom prst="rect">
            <a:avLst/>
          </a:prstGeom>
          <a:noFill/>
          <a:ln>
            <a:noFill/>
          </a:ln>
        </p:spPr>
      </p:pic>
      <p:sp>
        <p:nvSpPr>
          <p:cNvPr id="9" name="Google Shape;92;p17">
            <a:extLst>
              <a:ext uri="{FF2B5EF4-FFF2-40B4-BE49-F238E27FC236}">
                <a16:creationId xmlns:a16="http://schemas.microsoft.com/office/drawing/2014/main" id="{0065FA9F-FC8C-F144-BC77-51EFA3CD33B3}"/>
              </a:ext>
            </a:extLst>
          </p:cNvPr>
          <p:cNvSpPr txBox="1"/>
          <p:nvPr userDrawn="1"/>
        </p:nvSpPr>
        <p:spPr>
          <a:xfrm>
            <a:off x="2405743" y="1497303"/>
            <a:ext cx="7498816" cy="421200"/>
          </a:xfrm>
          <a:prstGeom prst="rect">
            <a:avLst/>
          </a:prstGeom>
          <a:noFill/>
          <a:ln>
            <a:noFill/>
          </a:ln>
        </p:spPr>
        <p:txBody>
          <a:bodyPr spcFirstLastPara="1" wrap="square" lIns="121900" tIns="121900" rIns="121900" bIns="121900" anchor="t" anchorCtr="0">
            <a:noAutofit/>
          </a:bodyPr>
          <a:lstStyle/>
          <a:p>
            <a:pPr algn="ctr" rtl="1"/>
            <a:r>
              <a:rPr lang="x-none" sz="2400" dirty="0">
                <a:solidFill>
                  <a:srgbClr val="435369"/>
                </a:solidFill>
                <a:latin typeface="Heebo" pitchFamily="2" charset="-79"/>
                <a:cs typeface="Heebo" pitchFamily="2" charset="-79"/>
              </a:rPr>
              <a:t>רעיונות ודרכים להתמודדות עם הפסולת </a:t>
            </a:r>
            <a:endParaRPr sz="2400" dirty="0">
              <a:solidFill>
                <a:srgbClr val="435369"/>
              </a:solidFill>
              <a:latin typeface="Heebo" pitchFamily="2" charset="-79"/>
              <a:cs typeface="Heebo" pitchFamily="2" charset="-79"/>
            </a:endParaRPr>
          </a:p>
        </p:txBody>
      </p:sp>
      <p:pic>
        <p:nvPicPr>
          <p:cNvPr id="10" name="Google Shape;93;p17" descr="המשרד להגנת הסביבה מיישם טיפול מתקדם בפסולת שצפוי להוריד את שיעור ההטמנה מ-76% היום ל-26% בשנת 2030." title="טיפול בפסולת בישראל, 2020">
            <a:hlinkClick r:id="rId5"/>
            <a:extLst>
              <a:ext uri="{FF2B5EF4-FFF2-40B4-BE49-F238E27FC236}">
                <a16:creationId xmlns:a16="http://schemas.microsoft.com/office/drawing/2014/main" id="{F0CE0C7D-A1DB-9740-B86D-DBD0A9E3C3E1}"/>
              </a:ext>
            </a:extLst>
          </p:cNvPr>
          <p:cNvPicPr preferRelativeResize="0"/>
          <p:nvPr userDrawn="1"/>
        </p:nvPicPr>
        <p:blipFill rotWithShape="1">
          <a:blip r:embed="rId6">
            <a:alphaModFix/>
          </a:blip>
          <a:srcRect t="12772" b="13398"/>
          <a:stretch/>
        </p:blipFill>
        <p:spPr>
          <a:xfrm>
            <a:off x="991367" y="2460731"/>
            <a:ext cx="4757830" cy="2634551"/>
          </a:xfrm>
          <a:prstGeom prst="rect">
            <a:avLst/>
          </a:prstGeom>
          <a:noFill/>
          <a:ln>
            <a:noFill/>
          </a:ln>
        </p:spPr>
      </p:pic>
      <p:sp>
        <p:nvSpPr>
          <p:cNvPr id="11" name="Google Shape;94;p17">
            <a:extLst>
              <a:ext uri="{FF2B5EF4-FFF2-40B4-BE49-F238E27FC236}">
                <a16:creationId xmlns:a16="http://schemas.microsoft.com/office/drawing/2014/main" id="{7E90E28A-D0C9-474D-A65E-7F38D98C466F}"/>
              </a:ext>
            </a:extLst>
          </p:cNvPr>
          <p:cNvSpPr txBox="1"/>
          <p:nvPr userDrawn="1"/>
        </p:nvSpPr>
        <p:spPr>
          <a:xfrm>
            <a:off x="8091616" y="5061859"/>
            <a:ext cx="1217200" cy="403600"/>
          </a:xfrm>
          <a:prstGeom prst="rect">
            <a:avLst/>
          </a:prstGeom>
          <a:noFill/>
          <a:ln>
            <a:noFill/>
          </a:ln>
        </p:spPr>
        <p:txBody>
          <a:bodyPr spcFirstLastPara="1" wrap="square" lIns="121900" tIns="121900" rIns="121900" bIns="121900" anchor="t" anchorCtr="0">
            <a:noAutofit/>
          </a:bodyPr>
          <a:lstStyle/>
          <a:p>
            <a:pPr algn="r" rtl="1"/>
            <a:r>
              <a:rPr lang="x-none" sz="2000" dirty="0">
                <a:solidFill>
                  <a:srgbClr val="435369"/>
                </a:solidFill>
                <a:latin typeface="Heebo" pitchFamily="2" charset="-79"/>
                <a:cs typeface="Heebo" pitchFamily="2" charset="-79"/>
              </a:rPr>
              <a:t>בעולם</a:t>
            </a:r>
            <a:r>
              <a:rPr lang="x-none" sz="2489" dirty="0"/>
              <a:t> </a:t>
            </a:r>
            <a:endParaRPr sz="2489" dirty="0"/>
          </a:p>
        </p:txBody>
      </p:sp>
      <p:sp>
        <p:nvSpPr>
          <p:cNvPr id="12" name="Google Shape;95;p17">
            <a:extLst>
              <a:ext uri="{FF2B5EF4-FFF2-40B4-BE49-F238E27FC236}">
                <a16:creationId xmlns:a16="http://schemas.microsoft.com/office/drawing/2014/main" id="{E09E4E6B-E258-CC4D-8EA1-74D1C00981A1}"/>
              </a:ext>
            </a:extLst>
          </p:cNvPr>
          <p:cNvSpPr txBox="1"/>
          <p:nvPr userDrawn="1"/>
        </p:nvSpPr>
        <p:spPr>
          <a:xfrm>
            <a:off x="2476598" y="5086482"/>
            <a:ext cx="1638400" cy="421200"/>
          </a:xfrm>
          <a:prstGeom prst="rect">
            <a:avLst/>
          </a:prstGeom>
          <a:noFill/>
          <a:ln>
            <a:noFill/>
          </a:ln>
        </p:spPr>
        <p:txBody>
          <a:bodyPr spcFirstLastPara="1" wrap="square" lIns="121900" tIns="121900" rIns="121900" bIns="121900" anchor="t" anchorCtr="0">
            <a:noAutofit/>
          </a:bodyPr>
          <a:lstStyle/>
          <a:p>
            <a:pPr algn="ctr" rtl="1"/>
            <a:r>
              <a:rPr lang="x-none" sz="2000" dirty="0">
                <a:solidFill>
                  <a:srgbClr val="435369"/>
                </a:solidFill>
                <a:latin typeface="Heebo" pitchFamily="2" charset="-79"/>
                <a:cs typeface="Heebo" pitchFamily="2" charset="-79"/>
              </a:rPr>
              <a:t>בארץ</a:t>
            </a:r>
            <a:r>
              <a:rPr lang="x-none" sz="2489" dirty="0"/>
              <a:t> </a:t>
            </a:r>
            <a:endParaRPr sz="2489" dirty="0"/>
          </a:p>
        </p:txBody>
      </p:sp>
      <p:sp>
        <p:nvSpPr>
          <p:cNvPr id="13" name="Rectangle 12">
            <a:extLst>
              <a:ext uri="{FF2B5EF4-FFF2-40B4-BE49-F238E27FC236}">
                <a16:creationId xmlns:a16="http://schemas.microsoft.com/office/drawing/2014/main" id="{436B84CC-297A-B841-852E-1760C0C82EB4}"/>
              </a:ext>
            </a:extLst>
          </p:cNvPr>
          <p:cNvSpPr/>
          <p:nvPr userDrawn="1"/>
        </p:nvSpPr>
        <p:spPr>
          <a:xfrm rot="10800000">
            <a:off x="2405742" y="1415301"/>
            <a:ext cx="7396409" cy="72000"/>
          </a:xfrm>
          <a:prstGeom prst="rect">
            <a:avLst/>
          </a:prstGeom>
          <a:gradFill>
            <a:gsLst>
              <a:gs pos="100000">
                <a:srgbClr val="74A73B"/>
              </a:gs>
              <a:gs pos="0">
                <a:srgbClr val="92D050">
                  <a:alpha val="15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292100" algn="ctr" rtl="1">
              <a:lnSpc>
                <a:spcPct val="100000"/>
              </a:lnSpc>
              <a:spcBef>
                <a:spcPts val="0"/>
              </a:spcBef>
              <a:spcAft>
                <a:spcPts val="0"/>
              </a:spcAft>
              <a:buClr>
                <a:srgbClr val="000000"/>
              </a:buClr>
              <a:buFont typeface="Arial"/>
            </a:pPr>
            <a:endParaRPr lang="aa-ET" sz="2000">
              <a:solidFill>
                <a:schemeClr val="dk2"/>
              </a:solidFill>
              <a:latin typeface="Heebo" pitchFamily="2" charset="-79"/>
              <a:cs typeface="Heebo" pitchFamily="2" charset="-79"/>
            </a:endParaRPr>
          </a:p>
        </p:txBody>
      </p:sp>
      <p:grpSp>
        <p:nvGrpSpPr>
          <p:cNvPr id="14" name="Group 13">
            <a:extLst>
              <a:ext uri="{FF2B5EF4-FFF2-40B4-BE49-F238E27FC236}">
                <a16:creationId xmlns:a16="http://schemas.microsoft.com/office/drawing/2014/main" id="{CAA6F230-94E1-3742-AB07-BAEA5641543F}"/>
              </a:ext>
            </a:extLst>
          </p:cNvPr>
          <p:cNvGrpSpPr/>
          <p:nvPr userDrawn="1"/>
        </p:nvGrpSpPr>
        <p:grpSpPr>
          <a:xfrm>
            <a:off x="942766" y="2412336"/>
            <a:ext cx="4843381" cy="2731550"/>
            <a:chOff x="812134" y="2355545"/>
            <a:chExt cx="4843381" cy="2731550"/>
          </a:xfrm>
        </p:grpSpPr>
        <p:pic>
          <p:nvPicPr>
            <p:cNvPr id="15" name="Graphic 14">
              <a:extLst>
                <a:ext uri="{FF2B5EF4-FFF2-40B4-BE49-F238E27FC236}">
                  <a16:creationId xmlns:a16="http://schemas.microsoft.com/office/drawing/2014/main" id="{1264419F-94AB-4D4E-AA7E-82F12EA7380B}"/>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rot="10800000">
              <a:off x="812134" y="4793947"/>
              <a:ext cx="293148" cy="293148"/>
            </a:xfrm>
            <a:prstGeom prst="rect">
              <a:avLst/>
            </a:prstGeom>
          </p:spPr>
        </p:pic>
        <p:pic>
          <p:nvPicPr>
            <p:cNvPr id="16" name="Graphic 15">
              <a:extLst>
                <a:ext uri="{FF2B5EF4-FFF2-40B4-BE49-F238E27FC236}">
                  <a16:creationId xmlns:a16="http://schemas.microsoft.com/office/drawing/2014/main" id="{D2420858-19BA-8C4F-8428-46B5FFDAC7A5}"/>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rot="16200000">
              <a:off x="823020" y="2355545"/>
              <a:ext cx="293148" cy="293148"/>
            </a:xfrm>
            <a:prstGeom prst="rect">
              <a:avLst/>
            </a:prstGeom>
          </p:spPr>
        </p:pic>
        <p:pic>
          <p:nvPicPr>
            <p:cNvPr id="17" name="Graphic 16">
              <a:extLst>
                <a:ext uri="{FF2B5EF4-FFF2-40B4-BE49-F238E27FC236}">
                  <a16:creationId xmlns:a16="http://schemas.microsoft.com/office/drawing/2014/main" id="{E2F76380-E2F2-654F-8576-1F7C2F4AEAE0}"/>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rot="5400000">
              <a:off x="5362367" y="4783061"/>
              <a:ext cx="293148" cy="293148"/>
            </a:xfrm>
            <a:prstGeom prst="rect">
              <a:avLst/>
            </a:prstGeom>
          </p:spPr>
        </p:pic>
        <p:pic>
          <p:nvPicPr>
            <p:cNvPr id="18" name="Graphic 17">
              <a:extLst>
                <a:ext uri="{FF2B5EF4-FFF2-40B4-BE49-F238E27FC236}">
                  <a16:creationId xmlns:a16="http://schemas.microsoft.com/office/drawing/2014/main" id="{653BBA01-CB04-A041-BBAD-6A9311113E94}"/>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362366" y="2377318"/>
              <a:ext cx="293148" cy="293148"/>
            </a:xfrm>
            <a:prstGeom prst="rect">
              <a:avLst/>
            </a:prstGeom>
          </p:spPr>
        </p:pic>
      </p:grpSp>
      <p:grpSp>
        <p:nvGrpSpPr>
          <p:cNvPr id="19" name="Group 18">
            <a:extLst>
              <a:ext uri="{FF2B5EF4-FFF2-40B4-BE49-F238E27FC236}">
                <a16:creationId xmlns:a16="http://schemas.microsoft.com/office/drawing/2014/main" id="{7106BB39-3073-4848-8DED-03FE64259A50}"/>
              </a:ext>
            </a:extLst>
          </p:cNvPr>
          <p:cNvGrpSpPr/>
          <p:nvPr userDrawn="1"/>
        </p:nvGrpSpPr>
        <p:grpSpPr>
          <a:xfrm>
            <a:off x="6396511" y="2423222"/>
            <a:ext cx="4854265" cy="2731550"/>
            <a:chOff x="844792" y="2322887"/>
            <a:chExt cx="4854265" cy="2731550"/>
          </a:xfrm>
        </p:grpSpPr>
        <p:pic>
          <p:nvPicPr>
            <p:cNvPr id="20" name="Graphic 19">
              <a:extLst>
                <a:ext uri="{FF2B5EF4-FFF2-40B4-BE49-F238E27FC236}">
                  <a16:creationId xmlns:a16="http://schemas.microsoft.com/office/drawing/2014/main" id="{A672A7A8-0EB8-4146-8BD7-F19714DECBA6}"/>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rot="10800000">
              <a:off x="844792" y="4761289"/>
              <a:ext cx="293148" cy="293148"/>
            </a:xfrm>
            <a:prstGeom prst="rect">
              <a:avLst/>
            </a:prstGeom>
          </p:spPr>
        </p:pic>
        <p:pic>
          <p:nvPicPr>
            <p:cNvPr id="21" name="Graphic 20">
              <a:extLst>
                <a:ext uri="{FF2B5EF4-FFF2-40B4-BE49-F238E27FC236}">
                  <a16:creationId xmlns:a16="http://schemas.microsoft.com/office/drawing/2014/main" id="{9073FB67-5C9D-1548-A344-52CABE283365}"/>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rot="16200000">
              <a:off x="844792" y="2322887"/>
              <a:ext cx="293148" cy="293148"/>
            </a:xfrm>
            <a:prstGeom prst="rect">
              <a:avLst/>
            </a:prstGeom>
          </p:spPr>
        </p:pic>
        <p:pic>
          <p:nvPicPr>
            <p:cNvPr id="22" name="Graphic 21">
              <a:extLst>
                <a:ext uri="{FF2B5EF4-FFF2-40B4-BE49-F238E27FC236}">
                  <a16:creationId xmlns:a16="http://schemas.microsoft.com/office/drawing/2014/main" id="{73A4AB68-0CA0-344D-82F5-7B5F3EB2A5EC}"/>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rot="5400000">
              <a:off x="5405909" y="4750403"/>
              <a:ext cx="293148" cy="293148"/>
            </a:xfrm>
            <a:prstGeom prst="rect">
              <a:avLst/>
            </a:prstGeom>
          </p:spPr>
        </p:pic>
        <p:pic>
          <p:nvPicPr>
            <p:cNvPr id="23" name="Graphic 22">
              <a:extLst>
                <a:ext uri="{FF2B5EF4-FFF2-40B4-BE49-F238E27FC236}">
                  <a16:creationId xmlns:a16="http://schemas.microsoft.com/office/drawing/2014/main" id="{7E2D83D5-5250-924D-9B7C-A80BBADA626D}"/>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395024" y="2322888"/>
              <a:ext cx="293148" cy="293148"/>
            </a:xfrm>
            <a:prstGeom prst="rect">
              <a:avLst/>
            </a:prstGeom>
          </p:spPr>
        </p:pic>
      </p:grpSp>
      <p:pic>
        <p:nvPicPr>
          <p:cNvPr id="24" name="Graphic 23">
            <a:hlinkClick r:id="" action="ppaction://noaction"/>
            <a:extLst>
              <a:ext uri="{FF2B5EF4-FFF2-40B4-BE49-F238E27FC236}">
                <a16:creationId xmlns:a16="http://schemas.microsoft.com/office/drawing/2014/main" id="{8487C977-457A-5C4F-BEF0-A0580F3C6604}"/>
              </a:ext>
            </a:extLst>
          </p:cNvPr>
          <p:cNvPicPr>
            <a:picLocks noChangeAspect="1"/>
          </p:cNvPicPr>
          <p:nvPr userDrawn="1"/>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p:blipFill>
        <p:spPr>
          <a:xfrm>
            <a:off x="3037178" y="3307811"/>
            <a:ext cx="666207" cy="693289"/>
          </a:xfrm>
          <a:prstGeom prst="rect">
            <a:avLst/>
          </a:prstGeom>
        </p:spPr>
      </p:pic>
      <p:pic>
        <p:nvPicPr>
          <p:cNvPr id="25" name="Graphic 24">
            <a:hlinkClick r:id="" action="ppaction://noaction"/>
            <a:extLst>
              <a:ext uri="{FF2B5EF4-FFF2-40B4-BE49-F238E27FC236}">
                <a16:creationId xmlns:a16="http://schemas.microsoft.com/office/drawing/2014/main" id="{167161C7-5050-9841-B0EA-3F32FA7A5EC6}"/>
              </a:ext>
            </a:extLst>
          </p:cNvPr>
          <p:cNvPicPr>
            <a:picLocks noChangeAspect="1"/>
          </p:cNvPicPr>
          <p:nvPr userDrawn="1"/>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p:blipFill>
        <p:spPr>
          <a:xfrm>
            <a:off x="8490921" y="3307811"/>
            <a:ext cx="666207" cy="693289"/>
          </a:xfrm>
          <a:prstGeom prst="rect">
            <a:avLst/>
          </a:prstGeom>
        </p:spPr>
      </p:pic>
      <p:pic>
        <p:nvPicPr>
          <p:cNvPr id="26" name="Picture 25">
            <a:extLst>
              <a:ext uri="{FF2B5EF4-FFF2-40B4-BE49-F238E27FC236}">
                <a16:creationId xmlns:a16="http://schemas.microsoft.com/office/drawing/2014/main" id="{4EACC680-A19A-694B-9282-F0592855577E}"/>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l="4869" t="9842"/>
          <a:stretch/>
        </p:blipFill>
        <p:spPr>
          <a:xfrm>
            <a:off x="-1568" y="0"/>
            <a:ext cx="1758146" cy="833121"/>
          </a:xfrm>
          <a:prstGeom prst="rect">
            <a:avLst/>
          </a:prstGeom>
        </p:spPr>
      </p:pic>
      <p:pic>
        <p:nvPicPr>
          <p:cNvPr id="27" name="Picture 26">
            <a:extLst>
              <a:ext uri="{FF2B5EF4-FFF2-40B4-BE49-F238E27FC236}">
                <a16:creationId xmlns:a16="http://schemas.microsoft.com/office/drawing/2014/main" id="{089B55C4-7F14-6646-AA4F-EF3492810D6F}"/>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645513" y="124460"/>
            <a:ext cx="736600" cy="515620"/>
          </a:xfrm>
          <a:prstGeom prst="rect">
            <a:avLst/>
          </a:prstGeom>
        </p:spPr>
      </p:pic>
    </p:spTree>
    <p:extLst>
      <p:ext uri="{BB962C8B-B14F-4D97-AF65-F5344CB8AC3E}">
        <p14:creationId xmlns:p14="http://schemas.microsoft.com/office/powerpoint/2010/main" val="209037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D8886936-DDD3-FD48-BAC4-971DDDEBF919}"/>
              </a:ext>
            </a:extLst>
          </p:cNvPr>
          <p:cNvPicPr>
            <a:picLocks noChangeAspect="1"/>
          </p:cNvPicPr>
          <p:nvPr userDrawn="1"/>
        </p:nvPicPr>
        <p:blipFill>
          <a:blip r:embed="rId2" cstate="screen">
            <a:extLst>
              <a:ext uri="{28A0092B-C50C-407E-A947-70E740481C1C}">
                <a14:useLocalDpi xmlns:a14="http://schemas.microsoft.com/office/drawing/2010/main"/>
              </a:ext>
            </a:extLst>
          </a:blip>
          <a:srcRect t="7850" b="7850"/>
          <a:stretch>
            <a:fillRect/>
          </a:stretch>
        </p:blipFill>
        <p:spPr>
          <a:xfrm>
            <a:off x="0" y="0"/>
            <a:ext cx="12192000" cy="6858000"/>
          </a:xfrm>
          <a:prstGeom prst="rect">
            <a:avLst/>
          </a:prstGeom>
          <a:solidFill>
            <a:srgbClr val="8CC74B"/>
          </a:solidFill>
        </p:spPr>
      </p:pic>
      <p:sp>
        <p:nvSpPr>
          <p:cNvPr id="7" name="Freeform: Shape 45">
            <a:extLst>
              <a:ext uri="{FF2B5EF4-FFF2-40B4-BE49-F238E27FC236}">
                <a16:creationId xmlns:a16="http://schemas.microsoft.com/office/drawing/2014/main" id="{6FCB63FD-0D67-314B-8226-0FA3F6CDB066}"/>
              </a:ext>
            </a:extLst>
          </p:cNvPr>
          <p:cNvSpPr/>
          <p:nvPr userDrawn="1"/>
        </p:nvSpPr>
        <p:spPr>
          <a:xfrm flipH="1" flipV="1">
            <a:off x="0" y="5985163"/>
            <a:ext cx="976277" cy="884710"/>
          </a:xfrm>
          <a:custGeom>
            <a:avLst/>
            <a:gdLst>
              <a:gd name="connsiteX0" fmla="*/ 40554 w 952982"/>
              <a:gd name="connsiteY0" fmla="*/ 0 h 863600"/>
              <a:gd name="connsiteX1" fmla="*/ 952982 w 952982"/>
              <a:gd name="connsiteY1" fmla="*/ 0 h 863600"/>
              <a:gd name="connsiteX2" fmla="*/ 952982 w 952982"/>
              <a:gd name="connsiteY2" fmla="*/ 782126 h 863600"/>
              <a:gd name="connsiteX3" fmla="*/ 896285 w 952982"/>
              <a:gd name="connsiteY3" fmla="*/ 812900 h 863600"/>
              <a:gd name="connsiteX4" fmla="*/ 645160 w 952982"/>
              <a:gd name="connsiteY4" fmla="*/ 863600 h 863600"/>
              <a:gd name="connsiteX5" fmla="*/ 0 w 952982"/>
              <a:gd name="connsiteY5" fmla="*/ 218440 h 863600"/>
              <a:gd name="connsiteX6" fmla="*/ 13107 w 952982"/>
              <a:gd name="connsiteY6" fmla="*/ 88418 h 86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982" h="863600">
                <a:moveTo>
                  <a:pt x="40554" y="0"/>
                </a:moveTo>
                <a:lnTo>
                  <a:pt x="952982" y="0"/>
                </a:lnTo>
                <a:lnTo>
                  <a:pt x="952982" y="782126"/>
                </a:lnTo>
                <a:lnTo>
                  <a:pt x="896285" y="812900"/>
                </a:lnTo>
                <a:cubicBezTo>
                  <a:pt x="819100" y="845547"/>
                  <a:pt x="734238" y="863600"/>
                  <a:pt x="645160" y="863600"/>
                </a:cubicBezTo>
                <a:cubicBezTo>
                  <a:pt x="288848" y="863600"/>
                  <a:pt x="0" y="574752"/>
                  <a:pt x="0" y="218440"/>
                </a:cubicBezTo>
                <a:cubicBezTo>
                  <a:pt x="0" y="173901"/>
                  <a:pt x="4513" y="130416"/>
                  <a:pt x="13107" y="88418"/>
                </a:cubicBezTo>
                <a:close/>
              </a:path>
            </a:pathLst>
          </a:custGeom>
          <a:solidFill>
            <a:srgbClr val="89C1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defTabSz="914400" rtl="0" eaLnBrk="1" latinLnBrk="0" hangingPunct="1">
              <a:lnSpc>
                <a:spcPct val="100000"/>
              </a:lnSpc>
              <a:spcBef>
                <a:spcPts val="0"/>
              </a:spcBef>
              <a:spcAft>
                <a:spcPts val="0"/>
              </a:spcAft>
              <a:buClr>
                <a:srgbClr val="000000"/>
              </a:buClr>
              <a:buFont typeface="Arial"/>
            </a:pPr>
            <a:endParaRPr lang="en-US"/>
          </a:p>
        </p:txBody>
      </p:sp>
      <p:sp>
        <p:nvSpPr>
          <p:cNvPr id="8" name="Rectangle 7">
            <a:extLst>
              <a:ext uri="{FF2B5EF4-FFF2-40B4-BE49-F238E27FC236}">
                <a16:creationId xmlns:a16="http://schemas.microsoft.com/office/drawing/2014/main" id="{6C4C15EB-3DDF-6148-826C-2F46618CE10C}"/>
              </a:ext>
            </a:extLst>
          </p:cNvPr>
          <p:cNvSpPr/>
          <p:nvPr userDrawn="1"/>
        </p:nvSpPr>
        <p:spPr>
          <a:xfrm>
            <a:off x="100238" y="6293014"/>
            <a:ext cx="595458" cy="400110"/>
          </a:xfrm>
          <a:prstGeom prst="rect">
            <a:avLst/>
          </a:prstGeom>
        </p:spPr>
        <p:txBody>
          <a:bodyPr wrap="square">
            <a:spAutoFit/>
          </a:bodyPr>
          <a:lstStyle/>
          <a:p>
            <a:pPr algn="ctr"/>
            <a:fld id="{7E12A643-395D-4617-A88E-658F1AB3CB02}" type="slidenum">
              <a:rPr lang="en-US" sz="2000" b="1" i="0" u="none" smtClean="0">
                <a:solidFill>
                  <a:schemeClr val="bg1"/>
                </a:solidFill>
                <a:latin typeface="Heebo" pitchFamily="2" charset="-79"/>
                <a:ea typeface="Calibri Light" charset="0"/>
                <a:cs typeface="Heebo" pitchFamily="2" charset="-79"/>
              </a:rPr>
              <a:pPr algn="ctr"/>
              <a:t>‹#›</a:t>
            </a:fld>
            <a:endParaRPr lang="en-US" sz="2000" b="1" i="0" u="none" dirty="0">
              <a:solidFill>
                <a:schemeClr val="bg1"/>
              </a:solidFill>
              <a:latin typeface="Heebo" pitchFamily="2" charset="-79"/>
              <a:ea typeface="Calibri Light" charset="0"/>
              <a:cs typeface="Heebo" pitchFamily="2" charset="-79"/>
            </a:endParaRPr>
          </a:p>
        </p:txBody>
      </p:sp>
      <p:sp>
        <p:nvSpPr>
          <p:cNvPr id="5" name="Rectangle: Rounded Corners 48">
            <a:extLst>
              <a:ext uri="{FF2B5EF4-FFF2-40B4-BE49-F238E27FC236}">
                <a16:creationId xmlns:a16="http://schemas.microsoft.com/office/drawing/2014/main" id="{D1E5EA9C-A4C6-B546-8B03-EDE0835AF421}"/>
              </a:ext>
            </a:extLst>
          </p:cNvPr>
          <p:cNvSpPr/>
          <p:nvPr userDrawn="1"/>
        </p:nvSpPr>
        <p:spPr>
          <a:xfrm>
            <a:off x="5666214" y="0"/>
            <a:ext cx="4608696" cy="6858000"/>
          </a:xfrm>
          <a:prstGeom prst="roundRect">
            <a:avLst>
              <a:gd name="adj" fmla="val 0"/>
            </a:avLst>
          </a:prstGeom>
          <a:gradFill>
            <a:gsLst>
              <a:gs pos="56000">
                <a:srgbClr val="8CC74B">
                  <a:alpha val="5000"/>
                </a:srgbClr>
              </a:gs>
              <a:gs pos="100000">
                <a:srgbClr val="8CC74B">
                  <a:alpha val="4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292100" lvl="0" algn="ctr" defTabSz="914400" rtl="1" eaLnBrk="1" latinLnBrk="0" hangingPunct="1">
              <a:lnSpc>
                <a:spcPct val="100000"/>
              </a:lnSpc>
              <a:spcBef>
                <a:spcPts val="0"/>
              </a:spcBef>
              <a:spcAft>
                <a:spcPts val="0"/>
              </a:spcAft>
              <a:buClr>
                <a:srgbClr val="000000"/>
              </a:buClr>
              <a:buFont typeface="Arial"/>
            </a:pPr>
            <a:endParaRPr lang="he-IL" sz="2000" dirty="0">
              <a:solidFill>
                <a:schemeClr val="dk2"/>
              </a:solidFill>
              <a:latin typeface="Heebo" pitchFamily="2" charset="-79"/>
              <a:cs typeface="Heebo" pitchFamily="2" charset="-79"/>
            </a:endParaRPr>
          </a:p>
        </p:txBody>
      </p:sp>
      <p:pic>
        <p:nvPicPr>
          <p:cNvPr id="6" name="Google Shape;102;p18">
            <a:hlinkClick r:id="rId3"/>
            <a:extLst>
              <a:ext uri="{FF2B5EF4-FFF2-40B4-BE49-F238E27FC236}">
                <a16:creationId xmlns:a16="http://schemas.microsoft.com/office/drawing/2014/main" id="{55716AFB-44A7-384C-9E41-88CF81D7F99F}"/>
              </a:ext>
            </a:extLst>
          </p:cNvPr>
          <p:cNvPicPr preferRelativeResize="0"/>
          <p:nvPr userDrawn="1"/>
        </p:nvPicPr>
        <p:blipFill>
          <a:blip r:embed="rId4"/>
          <a:stretch>
            <a:fillRect/>
          </a:stretch>
        </p:blipFill>
        <p:spPr>
          <a:xfrm>
            <a:off x="1090736" y="3551644"/>
            <a:ext cx="4124806" cy="3077740"/>
          </a:xfrm>
          <a:prstGeom prst="rect">
            <a:avLst/>
          </a:prstGeom>
        </p:spPr>
      </p:pic>
      <p:pic>
        <p:nvPicPr>
          <p:cNvPr id="9" name="Google Shape;103;p18" title="כמה צריכה לעלות לנו האשפה שלנו?">
            <a:hlinkClick r:id="rId5"/>
            <a:extLst>
              <a:ext uri="{FF2B5EF4-FFF2-40B4-BE49-F238E27FC236}">
                <a16:creationId xmlns:a16="http://schemas.microsoft.com/office/drawing/2014/main" id="{345D9651-8A88-B146-B7A6-AE07E9260890}"/>
              </a:ext>
            </a:extLst>
          </p:cNvPr>
          <p:cNvPicPr preferRelativeResize="0"/>
          <p:nvPr userDrawn="1"/>
        </p:nvPicPr>
        <p:blipFill rotWithShape="1">
          <a:blip r:embed="rId6">
            <a:alphaModFix/>
          </a:blip>
          <a:srcRect t="12483" b="12411"/>
          <a:stretch/>
        </p:blipFill>
        <p:spPr>
          <a:xfrm>
            <a:off x="1090736" y="912240"/>
            <a:ext cx="4092065" cy="2305001"/>
          </a:xfrm>
          <a:prstGeom prst="rect">
            <a:avLst/>
          </a:prstGeom>
          <a:noFill/>
          <a:ln>
            <a:noFill/>
          </a:ln>
        </p:spPr>
      </p:pic>
      <p:sp>
        <p:nvSpPr>
          <p:cNvPr id="10" name="Google Shape;104;p18">
            <a:extLst>
              <a:ext uri="{FF2B5EF4-FFF2-40B4-BE49-F238E27FC236}">
                <a16:creationId xmlns:a16="http://schemas.microsoft.com/office/drawing/2014/main" id="{A98368A4-CF0C-2B45-A58A-FD390074ACC0}"/>
              </a:ext>
            </a:extLst>
          </p:cNvPr>
          <p:cNvSpPr txBox="1"/>
          <p:nvPr userDrawn="1"/>
        </p:nvSpPr>
        <p:spPr>
          <a:xfrm>
            <a:off x="4548101" y="6268367"/>
            <a:ext cx="5671457" cy="448281"/>
          </a:xfrm>
          <a:prstGeom prst="rect">
            <a:avLst/>
          </a:prstGeom>
          <a:noFill/>
          <a:ln>
            <a:noFill/>
          </a:ln>
        </p:spPr>
        <p:txBody>
          <a:bodyPr spcFirstLastPara="1" wrap="square" lIns="121900" tIns="121900" rIns="121900" bIns="121900" anchor="t" anchorCtr="0">
            <a:noAutofit/>
          </a:bodyPr>
          <a:lstStyle/>
          <a:p>
            <a:pPr algn="r" rtl="1"/>
            <a:r>
              <a:rPr lang="x-none" sz="1200" dirty="0">
                <a:solidFill>
                  <a:schemeClr val="tx1">
                    <a:lumMod val="85000"/>
                    <a:lumOff val="15000"/>
                  </a:schemeClr>
                </a:solidFill>
                <a:latin typeface="Heebo" pitchFamily="2" charset="-79"/>
                <a:cs typeface="Heebo" pitchFamily="2" charset="-79"/>
              </a:rPr>
              <a:t>הגרפים מתוך:</a:t>
            </a:r>
            <a:br>
              <a:rPr lang="en-US" sz="1200" dirty="0">
                <a:solidFill>
                  <a:schemeClr val="tx1">
                    <a:lumMod val="85000"/>
                    <a:lumOff val="15000"/>
                  </a:schemeClr>
                </a:solidFill>
                <a:latin typeface="Heebo" pitchFamily="2" charset="-79"/>
                <a:cs typeface="Heebo" pitchFamily="2" charset="-79"/>
              </a:rPr>
            </a:br>
            <a:r>
              <a:rPr lang="x-none" sz="1200" dirty="0">
                <a:solidFill>
                  <a:schemeClr val="tx1">
                    <a:lumMod val="85000"/>
                    <a:lumOff val="15000"/>
                  </a:schemeClr>
                </a:solidFill>
                <a:latin typeface="Heebo" pitchFamily="2" charset="-79"/>
                <a:cs typeface="Heebo" pitchFamily="2" charset="-79"/>
              </a:rPr>
              <a:t> </a:t>
            </a:r>
            <a:r>
              <a:rPr lang="he-IL" sz="1200" u="sng" dirty="0">
                <a:solidFill>
                  <a:schemeClr val="tx1">
                    <a:lumMod val="85000"/>
                    <a:lumOff val="15000"/>
                  </a:schemeClr>
                </a:solidFill>
                <a:latin typeface="Heebo" pitchFamily="2" charset="-79"/>
                <a:cs typeface="Heebo" pitchFamily="2" charset="-79"/>
                <a:hlinkClick r:id="rId7"/>
              </a:rPr>
              <a:t>לא מלכלכים על ישראל דוח הפסולת של אדם טבע ודין 2019</a:t>
            </a:r>
            <a:endParaRPr sz="1200" dirty="0">
              <a:solidFill>
                <a:schemeClr val="tx1">
                  <a:lumMod val="85000"/>
                  <a:lumOff val="15000"/>
                </a:schemeClr>
              </a:solidFill>
              <a:latin typeface="Heebo" pitchFamily="2" charset="-79"/>
              <a:cs typeface="Heebo" pitchFamily="2" charset="-79"/>
            </a:endParaRPr>
          </a:p>
        </p:txBody>
      </p:sp>
      <p:grpSp>
        <p:nvGrpSpPr>
          <p:cNvPr id="11" name="Group 10">
            <a:extLst>
              <a:ext uri="{FF2B5EF4-FFF2-40B4-BE49-F238E27FC236}">
                <a16:creationId xmlns:a16="http://schemas.microsoft.com/office/drawing/2014/main" id="{E2B5853C-F5DF-914E-BE19-12CB1B4093C8}"/>
              </a:ext>
            </a:extLst>
          </p:cNvPr>
          <p:cNvGrpSpPr/>
          <p:nvPr userDrawn="1"/>
        </p:nvGrpSpPr>
        <p:grpSpPr>
          <a:xfrm>
            <a:off x="1046312" y="868696"/>
            <a:ext cx="4180116" cy="2390169"/>
            <a:chOff x="812134" y="3295640"/>
            <a:chExt cx="4180116" cy="2390169"/>
          </a:xfrm>
        </p:grpSpPr>
        <p:pic>
          <p:nvPicPr>
            <p:cNvPr id="12" name="Graphic 11">
              <a:extLst>
                <a:ext uri="{FF2B5EF4-FFF2-40B4-BE49-F238E27FC236}">
                  <a16:creationId xmlns:a16="http://schemas.microsoft.com/office/drawing/2014/main" id="{6925F26D-A997-E941-BAC6-EEBBFB537CF0}"/>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10800000">
              <a:off x="812134" y="5392661"/>
              <a:ext cx="293148" cy="293148"/>
            </a:xfrm>
            <a:prstGeom prst="rect">
              <a:avLst/>
            </a:prstGeom>
          </p:spPr>
        </p:pic>
        <p:pic>
          <p:nvPicPr>
            <p:cNvPr id="13" name="Graphic 12">
              <a:extLst>
                <a:ext uri="{FF2B5EF4-FFF2-40B4-BE49-F238E27FC236}">
                  <a16:creationId xmlns:a16="http://schemas.microsoft.com/office/drawing/2014/main" id="{A061E74A-306D-7A44-953F-28141EE65BFB}"/>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16200000">
              <a:off x="812134" y="3307710"/>
              <a:ext cx="293148" cy="293148"/>
            </a:xfrm>
            <a:prstGeom prst="rect">
              <a:avLst/>
            </a:prstGeom>
          </p:spPr>
        </p:pic>
        <p:pic>
          <p:nvPicPr>
            <p:cNvPr id="14" name="Graphic 13">
              <a:extLst>
                <a:ext uri="{FF2B5EF4-FFF2-40B4-BE49-F238E27FC236}">
                  <a16:creationId xmlns:a16="http://schemas.microsoft.com/office/drawing/2014/main" id="{3913E36A-7D9F-E247-BA70-D7735BFD02D2}"/>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5400000">
              <a:off x="4688216" y="5370889"/>
              <a:ext cx="293148" cy="293148"/>
            </a:xfrm>
            <a:prstGeom prst="rect">
              <a:avLst/>
            </a:prstGeom>
          </p:spPr>
        </p:pic>
        <p:pic>
          <p:nvPicPr>
            <p:cNvPr id="15" name="Graphic 14">
              <a:extLst>
                <a:ext uri="{FF2B5EF4-FFF2-40B4-BE49-F238E27FC236}">
                  <a16:creationId xmlns:a16="http://schemas.microsoft.com/office/drawing/2014/main" id="{AB6C57DE-98F2-5E4D-9592-988583929320}"/>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4699102" y="3295640"/>
              <a:ext cx="293148" cy="293148"/>
            </a:xfrm>
            <a:prstGeom prst="rect">
              <a:avLst/>
            </a:prstGeom>
          </p:spPr>
        </p:pic>
      </p:grpSp>
      <p:pic>
        <p:nvPicPr>
          <p:cNvPr id="16" name="Graphic 15">
            <a:hlinkClick r:id="" action="ppaction://noaction"/>
            <a:extLst>
              <a:ext uri="{FF2B5EF4-FFF2-40B4-BE49-F238E27FC236}">
                <a16:creationId xmlns:a16="http://schemas.microsoft.com/office/drawing/2014/main" id="{CE7555D7-BC11-AB4B-847E-7E0C557EFC4E}"/>
              </a:ext>
            </a:extLst>
          </p:cNvPr>
          <p:cNvPicPr>
            <a:picLocks noChangeAspect="1"/>
          </p:cNvPicPr>
          <p:nvPr userDrawn="1"/>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rcRect/>
          <a:stretch/>
        </p:blipFill>
        <p:spPr>
          <a:xfrm>
            <a:off x="2803664" y="1493525"/>
            <a:ext cx="666207" cy="693289"/>
          </a:xfrm>
          <a:prstGeom prst="rect">
            <a:avLst/>
          </a:prstGeom>
        </p:spPr>
      </p:pic>
      <p:graphicFrame>
        <p:nvGraphicFramePr>
          <p:cNvPr id="17" name="Chart 16">
            <a:extLst>
              <a:ext uri="{FF2B5EF4-FFF2-40B4-BE49-F238E27FC236}">
                <a16:creationId xmlns:a16="http://schemas.microsoft.com/office/drawing/2014/main" id="{7A12A72B-286E-B149-A7B9-384410CB65B5}"/>
              </a:ext>
            </a:extLst>
          </p:cNvPr>
          <p:cNvGraphicFramePr/>
          <p:nvPr userDrawn="1">
            <p:extLst>
              <p:ext uri="{D42A27DB-BD31-4B8C-83A1-F6EECF244321}">
                <p14:modId xmlns:p14="http://schemas.microsoft.com/office/powerpoint/2010/main" val="2624572827"/>
              </p:ext>
            </p:extLst>
          </p:nvPr>
        </p:nvGraphicFramePr>
        <p:xfrm>
          <a:off x="5903286" y="401338"/>
          <a:ext cx="4103578" cy="2735719"/>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18" name="Chart 17">
            <a:extLst>
              <a:ext uri="{FF2B5EF4-FFF2-40B4-BE49-F238E27FC236}">
                <a16:creationId xmlns:a16="http://schemas.microsoft.com/office/drawing/2014/main" id="{C69AC32B-A0A1-B646-8973-B27ECEBAA908}"/>
              </a:ext>
            </a:extLst>
          </p:cNvPr>
          <p:cNvGraphicFramePr/>
          <p:nvPr userDrawn="1">
            <p:extLst>
              <p:ext uri="{D42A27DB-BD31-4B8C-83A1-F6EECF244321}">
                <p14:modId xmlns:p14="http://schemas.microsoft.com/office/powerpoint/2010/main" val="3597100091"/>
              </p:ext>
            </p:extLst>
          </p:nvPr>
        </p:nvGraphicFramePr>
        <p:xfrm>
          <a:off x="5825837" y="3355451"/>
          <a:ext cx="4103578" cy="2735719"/>
        </p:xfrm>
        <a:graphic>
          <a:graphicData uri="http://schemas.openxmlformats.org/drawingml/2006/chart">
            <c:chart xmlns:c="http://schemas.openxmlformats.org/drawingml/2006/chart" xmlns:r="http://schemas.openxmlformats.org/officeDocument/2006/relationships" r:id="rId13"/>
          </a:graphicData>
        </a:graphic>
      </p:graphicFrame>
      <p:sp>
        <p:nvSpPr>
          <p:cNvPr id="19" name="Rectangle 18">
            <a:extLst>
              <a:ext uri="{FF2B5EF4-FFF2-40B4-BE49-F238E27FC236}">
                <a16:creationId xmlns:a16="http://schemas.microsoft.com/office/drawing/2014/main" id="{D57EB017-BC81-5E44-AC21-75F8945BDF3C}"/>
              </a:ext>
            </a:extLst>
          </p:cNvPr>
          <p:cNvSpPr/>
          <p:nvPr userDrawn="1"/>
        </p:nvSpPr>
        <p:spPr>
          <a:xfrm rot="10800000">
            <a:off x="10628003" y="4877860"/>
            <a:ext cx="1051487" cy="45719"/>
          </a:xfrm>
          <a:prstGeom prst="rect">
            <a:avLst/>
          </a:prstGeom>
          <a:gradFill>
            <a:gsLst>
              <a:gs pos="100000">
                <a:srgbClr val="74A73B"/>
              </a:gs>
              <a:gs pos="0">
                <a:srgbClr val="92D050">
                  <a:alpha val="42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292100" algn="ctr" rtl="0">
              <a:lnSpc>
                <a:spcPct val="100000"/>
              </a:lnSpc>
              <a:spcBef>
                <a:spcPts val="0"/>
              </a:spcBef>
              <a:spcAft>
                <a:spcPts val="0"/>
              </a:spcAft>
              <a:buClr>
                <a:srgbClr val="000000"/>
              </a:buClr>
              <a:buFont typeface="Arial"/>
            </a:pPr>
            <a:endParaRPr lang="aa-ET" sz="2000">
              <a:solidFill>
                <a:schemeClr val="dk2"/>
              </a:solidFill>
              <a:latin typeface="Heebo" pitchFamily="2" charset="-79"/>
              <a:cs typeface="Heebo" pitchFamily="2" charset="-79"/>
            </a:endParaRPr>
          </a:p>
        </p:txBody>
      </p:sp>
      <p:sp>
        <p:nvSpPr>
          <p:cNvPr id="20" name="Rectangle 19">
            <a:extLst>
              <a:ext uri="{FF2B5EF4-FFF2-40B4-BE49-F238E27FC236}">
                <a16:creationId xmlns:a16="http://schemas.microsoft.com/office/drawing/2014/main" id="{57502F30-9F9F-6A4D-A81B-FF249F708F4B}"/>
              </a:ext>
            </a:extLst>
          </p:cNvPr>
          <p:cNvSpPr/>
          <p:nvPr userDrawn="1"/>
        </p:nvSpPr>
        <p:spPr>
          <a:xfrm>
            <a:off x="10035750" y="3429000"/>
            <a:ext cx="1698170" cy="1488869"/>
          </a:xfrm>
          <a:prstGeom prst="rect">
            <a:avLst/>
          </a:prstGeom>
        </p:spPr>
        <p:txBody>
          <a:bodyPr wrap="square">
            <a:spAutoFit/>
          </a:bodyPr>
          <a:lstStyle/>
          <a:p>
            <a:pPr algn="r" rtl="1">
              <a:lnSpc>
                <a:spcPts val="1800"/>
              </a:lnSpc>
              <a:defRPr sz="1800" b="1" i="0" u="none" strike="noStrike" kern="1200" spc="0" baseline="0">
                <a:solidFill>
                  <a:srgbClr val="000000">
                    <a:lumMod val="65000"/>
                    <a:lumOff val="35000"/>
                  </a:srgbClr>
                </a:solidFill>
                <a:latin typeface="Heebo" pitchFamily="2" charset="-79"/>
                <a:ea typeface="+mn-ea"/>
                <a:cs typeface="Heebo" pitchFamily="2" charset="-79"/>
              </a:defRPr>
            </a:pPr>
            <a:r>
              <a:rPr lang="he-IL" sz="1800" b="1" kern="1200" dirty="0">
                <a:solidFill>
                  <a:srgbClr val="000000">
                    <a:lumMod val="65000"/>
                    <a:lumOff val="35000"/>
                  </a:srgbClr>
                </a:solidFill>
                <a:latin typeface="Heebo" pitchFamily="2" charset="-79"/>
                <a:cs typeface="Heebo" pitchFamily="2" charset="-79"/>
              </a:rPr>
              <a:t>כמה עולה לנקות את הפסולת שהשארנו במרחבים הפתוחים?</a:t>
            </a:r>
            <a:endParaRPr lang="en-US" sz="1800" b="1" kern="1200" dirty="0">
              <a:solidFill>
                <a:srgbClr val="000000">
                  <a:lumMod val="65000"/>
                  <a:lumOff val="35000"/>
                </a:srgbClr>
              </a:solidFill>
              <a:latin typeface="Heebo" pitchFamily="2" charset="-79"/>
              <a:cs typeface="Heebo" pitchFamily="2" charset="-79"/>
            </a:endParaRPr>
          </a:p>
        </p:txBody>
      </p:sp>
      <p:sp>
        <p:nvSpPr>
          <p:cNvPr id="21" name="Rectangle 20">
            <a:extLst>
              <a:ext uri="{FF2B5EF4-FFF2-40B4-BE49-F238E27FC236}">
                <a16:creationId xmlns:a16="http://schemas.microsoft.com/office/drawing/2014/main" id="{87A2ABC0-DFFF-E549-A6A4-40F889B6487A}"/>
              </a:ext>
            </a:extLst>
          </p:cNvPr>
          <p:cNvSpPr/>
          <p:nvPr userDrawn="1"/>
        </p:nvSpPr>
        <p:spPr>
          <a:xfrm>
            <a:off x="10274867" y="423949"/>
            <a:ext cx="1459053" cy="923330"/>
          </a:xfrm>
          <a:prstGeom prst="rect">
            <a:avLst/>
          </a:prstGeom>
        </p:spPr>
        <p:txBody>
          <a:bodyPr wrap="none">
            <a:spAutoFit/>
          </a:bodyPr>
          <a:lstStyle/>
          <a:p>
            <a:pPr algn="r" rtl="1">
              <a:defRPr sz="1862" b="0" i="0" u="none" strike="noStrike" kern="1200" spc="0" baseline="0">
                <a:solidFill>
                  <a:srgbClr val="000000">
                    <a:lumMod val="65000"/>
                    <a:lumOff val="35000"/>
                  </a:srgbClr>
                </a:solidFill>
                <a:latin typeface="Heebo" pitchFamily="2" charset="-79"/>
                <a:ea typeface="+mn-ea"/>
                <a:cs typeface="Heebo" pitchFamily="2" charset="-79"/>
              </a:defRPr>
            </a:pPr>
            <a:r>
              <a:rPr lang="he-IL" sz="1800" b="1" kern="1200" dirty="0">
                <a:solidFill>
                  <a:srgbClr val="000000">
                    <a:lumMod val="65000"/>
                    <a:lumOff val="35000"/>
                  </a:srgbClr>
                </a:solidFill>
                <a:latin typeface="Heebo" pitchFamily="2" charset="-79"/>
                <a:cs typeface="Heebo" pitchFamily="2" charset="-79"/>
              </a:rPr>
              <a:t>כמות אשפה </a:t>
            </a:r>
            <a:br>
              <a:rPr lang="en-US" sz="1800" b="1" kern="1200" dirty="0">
                <a:solidFill>
                  <a:srgbClr val="000000">
                    <a:lumMod val="65000"/>
                    <a:lumOff val="35000"/>
                  </a:srgbClr>
                </a:solidFill>
                <a:latin typeface="Heebo" pitchFamily="2" charset="-79"/>
                <a:cs typeface="Heebo" pitchFamily="2" charset="-79"/>
              </a:rPr>
            </a:br>
            <a:r>
              <a:rPr lang="he-IL" sz="1800" b="1" kern="1200" dirty="0">
                <a:solidFill>
                  <a:srgbClr val="000000">
                    <a:lumMod val="65000"/>
                    <a:lumOff val="35000"/>
                  </a:srgbClr>
                </a:solidFill>
                <a:latin typeface="Heebo" pitchFamily="2" charset="-79"/>
                <a:cs typeface="Heebo" pitchFamily="2" charset="-79"/>
              </a:rPr>
              <a:t>כוללת ליום</a:t>
            </a:r>
          </a:p>
          <a:p>
            <a:pPr algn="r" rtl="1">
              <a:defRPr sz="1862" b="0" i="0" u="none" strike="noStrike" kern="1200" spc="0" baseline="0">
                <a:solidFill>
                  <a:srgbClr val="000000">
                    <a:lumMod val="65000"/>
                    <a:lumOff val="35000"/>
                  </a:srgbClr>
                </a:solidFill>
                <a:latin typeface="Heebo" pitchFamily="2" charset="-79"/>
                <a:ea typeface="+mn-ea"/>
                <a:cs typeface="Heebo" pitchFamily="2" charset="-79"/>
              </a:defRPr>
            </a:pPr>
            <a:r>
              <a:rPr lang="he-IL" sz="1600" b="0" kern="1200" dirty="0">
                <a:solidFill>
                  <a:srgbClr val="000000">
                    <a:lumMod val="65000"/>
                    <a:lumOff val="35000"/>
                  </a:srgbClr>
                </a:solidFill>
                <a:latin typeface="Heebo" pitchFamily="2" charset="-79"/>
                <a:cs typeface="Heebo" pitchFamily="2" charset="-79"/>
              </a:rPr>
              <a:t>(בטונות)</a:t>
            </a:r>
            <a:endParaRPr lang="en-US" sz="1600" b="0" kern="1200" dirty="0">
              <a:solidFill>
                <a:srgbClr val="000000">
                  <a:lumMod val="65000"/>
                  <a:lumOff val="35000"/>
                </a:srgbClr>
              </a:solidFill>
              <a:latin typeface="Heebo" pitchFamily="2" charset="-79"/>
              <a:cs typeface="Heebo" pitchFamily="2" charset="-79"/>
            </a:endParaRPr>
          </a:p>
        </p:txBody>
      </p:sp>
      <p:sp>
        <p:nvSpPr>
          <p:cNvPr id="22" name="Rectangle 21">
            <a:extLst>
              <a:ext uri="{FF2B5EF4-FFF2-40B4-BE49-F238E27FC236}">
                <a16:creationId xmlns:a16="http://schemas.microsoft.com/office/drawing/2014/main" id="{F311E544-2970-2B4B-9B97-C55831FA565D}"/>
              </a:ext>
            </a:extLst>
          </p:cNvPr>
          <p:cNvSpPr/>
          <p:nvPr userDrawn="1"/>
        </p:nvSpPr>
        <p:spPr>
          <a:xfrm rot="10800000">
            <a:off x="10603631" y="1304415"/>
            <a:ext cx="1051487" cy="45719"/>
          </a:xfrm>
          <a:prstGeom prst="rect">
            <a:avLst/>
          </a:prstGeom>
          <a:gradFill>
            <a:gsLst>
              <a:gs pos="100000">
                <a:srgbClr val="74A73B"/>
              </a:gs>
              <a:gs pos="0">
                <a:srgbClr val="92D050">
                  <a:alpha val="42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292100" algn="ctr" rtl="0">
              <a:lnSpc>
                <a:spcPct val="100000"/>
              </a:lnSpc>
              <a:spcBef>
                <a:spcPts val="0"/>
              </a:spcBef>
              <a:spcAft>
                <a:spcPts val="0"/>
              </a:spcAft>
              <a:buClr>
                <a:srgbClr val="000000"/>
              </a:buClr>
              <a:buFont typeface="Arial"/>
            </a:pPr>
            <a:endParaRPr lang="aa-ET" sz="2000">
              <a:solidFill>
                <a:schemeClr val="dk2"/>
              </a:solidFill>
              <a:latin typeface="Heebo" pitchFamily="2" charset="-79"/>
              <a:cs typeface="Heebo" pitchFamily="2" charset="-79"/>
            </a:endParaRPr>
          </a:p>
        </p:txBody>
      </p:sp>
      <p:pic>
        <p:nvPicPr>
          <p:cNvPr id="23" name="Picture 22">
            <a:extLst>
              <a:ext uri="{FF2B5EF4-FFF2-40B4-BE49-F238E27FC236}">
                <a16:creationId xmlns:a16="http://schemas.microsoft.com/office/drawing/2014/main" id="{57C024F7-6BA9-3F4B-877D-AE306EBBFEF9}"/>
              </a:ext>
            </a:extLst>
          </p:cNvPr>
          <p:cNvPicPr>
            <a:picLocks noChangeAspect="1"/>
          </p:cNvPicPr>
          <p:nvPr userDrawn="1"/>
        </p:nvPicPr>
        <p:blipFill rotWithShape="1">
          <a:blip r:embed="rId14">
            <a:extLst>
              <a:ext uri="{28A0092B-C50C-407E-A947-70E740481C1C}">
                <a14:useLocalDpi xmlns:a14="http://schemas.microsoft.com/office/drawing/2010/main" val="0"/>
              </a:ext>
            </a:extLst>
          </a:blip>
          <a:srcRect l="4869" t="9842"/>
          <a:stretch/>
        </p:blipFill>
        <p:spPr>
          <a:xfrm>
            <a:off x="-1568" y="0"/>
            <a:ext cx="1758146" cy="833121"/>
          </a:xfrm>
          <a:prstGeom prst="rect">
            <a:avLst/>
          </a:prstGeom>
        </p:spPr>
      </p:pic>
      <p:pic>
        <p:nvPicPr>
          <p:cNvPr id="24" name="Picture 23">
            <a:extLst>
              <a:ext uri="{FF2B5EF4-FFF2-40B4-BE49-F238E27FC236}">
                <a16:creationId xmlns:a16="http://schemas.microsoft.com/office/drawing/2014/main" id="{02E475F7-B1A5-824C-9F83-C11E20F5FE9D}"/>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645513" y="124460"/>
            <a:ext cx="736600" cy="515620"/>
          </a:xfrm>
          <a:prstGeom prst="rect">
            <a:avLst/>
          </a:prstGeom>
        </p:spPr>
      </p:pic>
    </p:spTree>
    <p:extLst>
      <p:ext uri="{BB962C8B-B14F-4D97-AF65-F5344CB8AC3E}">
        <p14:creationId xmlns:p14="http://schemas.microsoft.com/office/powerpoint/2010/main" val="2651818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he" smtClean="0"/>
              <a:pPr/>
              <a:t>‹#›</a:t>
            </a:fld>
            <a:endParaRPr lang="he"/>
          </a:p>
        </p:txBody>
      </p:sp>
      <p:pic>
        <p:nvPicPr>
          <p:cNvPr id="5" name="Picture Placeholder 3">
            <a:extLst>
              <a:ext uri="{FF2B5EF4-FFF2-40B4-BE49-F238E27FC236}">
                <a16:creationId xmlns:a16="http://schemas.microsoft.com/office/drawing/2014/main" id="{0089C4E1-4EE7-0149-B775-617DAA93F85E}"/>
              </a:ext>
            </a:extLst>
          </p:cNvPr>
          <p:cNvPicPr>
            <a:picLocks noChangeAspect="1"/>
          </p:cNvPicPr>
          <p:nvPr userDrawn="1"/>
        </p:nvPicPr>
        <p:blipFill>
          <a:blip r:embed="rId19" cstate="screen">
            <a:extLst>
              <a:ext uri="{28A0092B-C50C-407E-A947-70E740481C1C}">
                <a14:useLocalDpi xmlns:a14="http://schemas.microsoft.com/office/drawing/2010/main"/>
              </a:ext>
            </a:extLst>
          </a:blip>
          <a:srcRect t="7850" b="7850"/>
          <a:stretch>
            <a:fillRect/>
          </a:stretch>
        </p:blipFill>
        <p:spPr>
          <a:xfrm>
            <a:off x="0" y="0"/>
            <a:ext cx="12192000" cy="6858000"/>
          </a:xfrm>
          <a:prstGeom prst="rect">
            <a:avLst/>
          </a:prstGeom>
        </p:spPr>
      </p:pic>
    </p:spTree>
  </p:cSld>
  <p:clrMap bg1="lt1" tx1="dk1" bg2="dk2" tx2="lt2" accent1="accent1" accent2="accent2" accent3="accent3" accent4="accent4" accent5="accent5" accent6="accent6" hlink="hlink" folHlink="folHlink"/>
  <p:sldLayoutIdLst>
    <p:sldLayoutId id="2147483676" r:id="rId1"/>
    <p:sldLayoutId id="2147483675" r:id="rId2"/>
    <p:sldLayoutId id="2147483660"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61"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21" name="Rectangle 20">
            <a:extLst>
              <a:ext uri="{FF2B5EF4-FFF2-40B4-BE49-F238E27FC236}">
                <a16:creationId xmlns:a16="http://schemas.microsoft.com/office/drawing/2014/main" id="{848DFD39-1D36-7245-B10D-B42FF1EA4EB6}"/>
              </a:ext>
            </a:extLst>
          </p:cNvPr>
          <p:cNvSpPr/>
          <p:nvPr/>
        </p:nvSpPr>
        <p:spPr>
          <a:xfrm>
            <a:off x="1208133" y="2153561"/>
            <a:ext cx="9842895" cy="371255"/>
          </a:xfrm>
          <a:prstGeom prst="rect">
            <a:avLst/>
          </a:prstGeom>
        </p:spPr>
        <p:txBody>
          <a:bodyPr wrap="square">
            <a:spAutoFit/>
          </a:bodyPr>
          <a:lstStyle/>
          <a:p>
            <a:pPr algn="r" rtl="1">
              <a:lnSpc>
                <a:spcPts val="2300"/>
              </a:lnSpc>
            </a:pPr>
            <a:r>
              <a:rPr lang="he-IL" sz="1500" dirty="0">
                <a:solidFill>
                  <a:srgbClr val="435369"/>
                </a:solidFill>
                <a:latin typeface="Heebo" pitchFamily="2" charset="-79"/>
                <a:cs typeface="Heebo" pitchFamily="2" charset="-79"/>
              </a:rPr>
              <a:t>הקלידו כאן: </a:t>
            </a:r>
          </a:p>
        </p:txBody>
      </p:sp>
      <p:sp>
        <p:nvSpPr>
          <p:cNvPr id="22" name="Rectangle 21">
            <a:extLst>
              <a:ext uri="{FF2B5EF4-FFF2-40B4-BE49-F238E27FC236}">
                <a16:creationId xmlns:a16="http://schemas.microsoft.com/office/drawing/2014/main" id="{8C23A8EE-2A9C-A243-8FF3-99271E45D1A6}"/>
              </a:ext>
            </a:extLst>
          </p:cNvPr>
          <p:cNvSpPr/>
          <p:nvPr/>
        </p:nvSpPr>
        <p:spPr>
          <a:xfrm>
            <a:off x="1208133" y="3512805"/>
            <a:ext cx="9842895" cy="371255"/>
          </a:xfrm>
          <a:prstGeom prst="rect">
            <a:avLst/>
          </a:prstGeom>
        </p:spPr>
        <p:txBody>
          <a:bodyPr wrap="square">
            <a:spAutoFit/>
          </a:bodyPr>
          <a:lstStyle/>
          <a:p>
            <a:pPr algn="r" rtl="1">
              <a:lnSpc>
                <a:spcPts val="2300"/>
              </a:lnSpc>
            </a:pPr>
            <a:r>
              <a:rPr lang="he-IL" sz="1500" dirty="0">
                <a:solidFill>
                  <a:srgbClr val="435369"/>
                </a:solidFill>
                <a:latin typeface="Heebo" pitchFamily="2" charset="-79"/>
                <a:cs typeface="Heebo" pitchFamily="2" charset="-79"/>
              </a:rPr>
              <a:t>הקלידו כאן: </a:t>
            </a:r>
          </a:p>
        </p:txBody>
      </p:sp>
      <p:sp>
        <p:nvSpPr>
          <p:cNvPr id="23" name="Rectangle 22">
            <a:extLst>
              <a:ext uri="{FF2B5EF4-FFF2-40B4-BE49-F238E27FC236}">
                <a16:creationId xmlns:a16="http://schemas.microsoft.com/office/drawing/2014/main" id="{97746A6B-D368-A645-B712-867179D16267}"/>
              </a:ext>
            </a:extLst>
          </p:cNvPr>
          <p:cNvSpPr/>
          <p:nvPr/>
        </p:nvSpPr>
        <p:spPr>
          <a:xfrm>
            <a:off x="1208133" y="4921475"/>
            <a:ext cx="9842895" cy="371255"/>
          </a:xfrm>
          <a:prstGeom prst="rect">
            <a:avLst/>
          </a:prstGeom>
        </p:spPr>
        <p:txBody>
          <a:bodyPr wrap="square">
            <a:spAutoFit/>
          </a:bodyPr>
          <a:lstStyle/>
          <a:p>
            <a:pPr algn="r" rtl="1">
              <a:lnSpc>
                <a:spcPts val="2300"/>
              </a:lnSpc>
            </a:pPr>
            <a:r>
              <a:rPr lang="he-IL" sz="1500" dirty="0">
                <a:solidFill>
                  <a:srgbClr val="435369"/>
                </a:solidFill>
                <a:latin typeface="Heebo" pitchFamily="2" charset="-79"/>
                <a:cs typeface="Heebo" pitchFamily="2" charset="-79"/>
              </a:rPr>
              <a:t>הקלידו כאן: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6" name="Rectangle 15">
            <a:extLst>
              <a:ext uri="{FF2B5EF4-FFF2-40B4-BE49-F238E27FC236}">
                <a16:creationId xmlns:a16="http://schemas.microsoft.com/office/drawing/2014/main" id="{534C2814-155E-6C49-B80E-E7C9A3234D68}"/>
              </a:ext>
            </a:extLst>
          </p:cNvPr>
          <p:cNvSpPr/>
          <p:nvPr/>
        </p:nvSpPr>
        <p:spPr>
          <a:xfrm>
            <a:off x="8378828" y="3419813"/>
            <a:ext cx="3216872" cy="371255"/>
          </a:xfrm>
          <a:prstGeom prst="rect">
            <a:avLst/>
          </a:prstGeom>
        </p:spPr>
        <p:txBody>
          <a:bodyPr wrap="square">
            <a:spAutoFit/>
          </a:bodyPr>
          <a:lstStyle/>
          <a:p>
            <a:pPr algn="r" rtl="1">
              <a:lnSpc>
                <a:spcPts val="2300"/>
              </a:lnSpc>
            </a:pPr>
            <a:r>
              <a:rPr lang="he-IL" sz="1400" dirty="0">
                <a:solidFill>
                  <a:srgbClr val="435369"/>
                </a:solidFill>
                <a:latin typeface="Heebo" pitchFamily="2" charset="-79"/>
                <a:cs typeface="Heebo" pitchFamily="2" charset="-79"/>
              </a:rPr>
              <a:t>הקלידו כאן: </a:t>
            </a:r>
          </a:p>
        </p:txBody>
      </p:sp>
      <p:sp>
        <p:nvSpPr>
          <p:cNvPr id="18" name="Rectangle 17">
            <a:extLst>
              <a:ext uri="{FF2B5EF4-FFF2-40B4-BE49-F238E27FC236}">
                <a16:creationId xmlns:a16="http://schemas.microsoft.com/office/drawing/2014/main" id="{752B2768-79D7-534B-9409-903D05786587}"/>
              </a:ext>
            </a:extLst>
          </p:cNvPr>
          <p:cNvSpPr/>
          <p:nvPr/>
        </p:nvSpPr>
        <p:spPr>
          <a:xfrm>
            <a:off x="4770655" y="3419813"/>
            <a:ext cx="3216872" cy="371255"/>
          </a:xfrm>
          <a:prstGeom prst="rect">
            <a:avLst/>
          </a:prstGeom>
        </p:spPr>
        <p:txBody>
          <a:bodyPr wrap="square">
            <a:spAutoFit/>
          </a:bodyPr>
          <a:lstStyle/>
          <a:p>
            <a:pPr algn="r" rtl="1">
              <a:lnSpc>
                <a:spcPts val="2300"/>
              </a:lnSpc>
            </a:pPr>
            <a:r>
              <a:rPr lang="he-IL" sz="1400" dirty="0">
                <a:solidFill>
                  <a:srgbClr val="435369"/>
                </a:solidFill>
                <a:latin typeface="Heebo" pitchFamily="2" charset="-79"/>
                <a:cs typeface="Heebo" pitchFamily="2" charset="-79"/>
              </a:rPr>
              <a:t>הקלידו כאן: </a:t>
            </a:r>
          </a:p>
        </p:txBody>
      </p:sp>
      <p:sp>
        <p:nvSpPr>
          <p:cNvPr id="19" name="Rectangle 18">
            <a:extLst>
              <a:ext uri="{FF2B5EF4-FFF2-40B4-BE49-F238E27FC236}">
                <a16:creationId xmlns:a16="http://schemas.microsoft.com/office/drawing/2014/main" id="{72D85074-B356-5748-89B7-AD92A59B2469}"/>
              </a:ext>
            </a:extLst>
          </p:cNvPr>
          <p:cNvSpPr/>
          <p:nvPr/>
        </p:nvSpPr>
        <p:spPr>
          <a:xfrm>
            <a:off x="1248979" y="3419813"/>
            <a:ext cx="3216872" cy="371255"/>
          </a:xfrm>
          <a:prstGeom prst="rect">
            <a:avLst/>
          </a:prstGeom>
        </p:spPr>
        <p:txBody>
          <a:bodyPr wrap="square">
            <a:spAutoFit/>
          </a:bodyPr>
          <a:lstStyle/>
          <a:p>
            <a:pPr algn="r" rtl="1">
              <a:lnSpc>
                <a:spcPts val="2300"/>
              </a:lnSpc>
            </a:pPr>
            <a:r>
              <a:rPr lang="he-IL" sz="1400" dirty="0">
                <a:solidFill>
                  <a:srgbClr val="435369"/>
                </a:solidFill>
                <a:latin typeface="Heebo" pitchFamily="2" charset="-79"/>
                <a:cs typeface="Heebo" pitchFamily="2" charset="-79"/>
              </a:rPr>
              <a:t>הקלידו כאן: </a:t>
            </a:r>
          </a:p>
        </p:txBody>
      </p:sp>
      <p:sp>
        <p:nvSpPr>
          <p:cNvPr id="22" name="Rectangle 21">
            <a:extLst>
              <a:ext uri="{FF2B5EF4-FFF2-40B4-BE49-F238E27FC236}">
                <a16:creationId xmlns:a16="http://schemas.microsoft.com/office/drawing/2014/main" id="{7567C76C-3B86-4042-98D3-814AAE3C124D}"/>
              </a:ext>
            </a:extLst>
          </p:cNvPr>
          <p:cNvSpPr/>
          <p:nvPr/>
        </p:nvSpPr>
        <p:spPr>
          <a:xfrm>
            <a:off x="1248979" y="4682338"/>
            <a:ext cx="3216872" cy="371255"/>
          </a:xfrm>
          <a:prstGeom prst="rect">
            <a:avLst/>
          </a:prstGeom>
        </p:spPr>
        <p:txBody>
          <a:bodyPr wrap="square">
            <a:spAutoFit/>
          </a:bodyPr>
          <a:lstStyle/>
          <a:p>
            <a:pPr algn="r" rtl="1">
              <a:lnSpc>
                <a:spcPts val="2300"/>
              </a:lnSpc>
            </a:pPr>
            <a:r>
              <a:rPr lang="he-IL" sz="1400" dirty="0">
                <a:solidFill>
                  <a:srgbClr val="435369"/>
                </a:solidFill>
                <a:latin typeface="Heebo" pitchFamily="2" charset="-79"/>
                <a:cs typeface="Heebo" pitchFamily="2" charset="-79"/>
              </a:rPr>
              <a:t>הקלידו כאן: </a:t>
            </a:r>
          </a:p>
        </p:txBody>
      </p:sp>
      <p:sp>
        <p:nvSpPr>
          <p:cNvPr id="24" name="Rectangle 23">
            <a:extLst>
              <a:ext uri="{FF2B5EF4-FFF2-40B4-BE49-F238E27FC236}">
                <a16:creationId xmlns:a16="http://schemas.microsoft.com/office/drawing/2014/main" id="{22555670-CD1B-9648-B13B-E4011FBC2D71}"/>
              </a:ext>
            </a:extLst>
          </p:cNvPr>
          <p:cNvSpPr/>
          <p:nvPr/>
        </p:nvSpPr>
        <p:spPr>
          <a:xfrm>
            <a:off x="1248979" y="5658521"/>
            <a:ext cx="3216872" cy="371255"/>
          </a:xfrm>
          <a:prstGeom prst="rect">
            <a:avLst/>
          </a:prstGeom>
        </p:spPr>
        <p:txBody>
          <a:bodyPr wrap="square">
            <a:spAutoFit/>
          </a:bodyPr>
          <a:lstStyle/>
          <a:p>
            <a:pPr algn="r" rtl="1">
              <a:lnSpc>
                <a:spcPts val="2300"/>
              </a:lnSpc>
            </a:pPr>
            <a:r>
              <a:rPr lang="he-IL" sz="1400" dirty="0">
                <a:solidFill>
                  <a:srgbClr val="435369"/>
                </a:solidFill>
                <a:latin typeface="Heebo" pitchFamily="2" charset="-79"/>
                <a:cs typeface="Heebo" pitchFamily="2" charset="-79"/>
              </a:rPr>
              <a:t>הקלידו כאן: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335C3C5-17D0-B843-AC33-12B14ADE0A84}"/>
              </a:ext>
            </a:extLst>
          </p:cNvPr>
          <p:cNvSpPr>
            <a:spLocks noGrp="1"/>
          </p:cNvSpPr>
          <p:nvPr>
            <p:ph type="pic" sz="quarter" idx="10"/>
          </p:nvPr>
        </p:nvSpPr>
        <p:spPr/>
      </p:sp>
      <p:sp>
        <p:nvSpPr>
          <p:cNvPr id="20" name="Rectangle 19">
            <a:extLst>
              <a:ext uri="{FF2B5EF4-FFF2-40B4-BE49-F238E27FC236}">
                <a16:creationId xmlns:a16="http://schemas.microsoft.com/office/drawing/2014/main" id="{BB087D80-FDF1-E246-BB83-309705916FD5}"/>
              </a:ext>
            </a:extLst>
          </p:cNvPr>
          <p:cNvSpPr/>
          <p:nvPr/>
        </p:nvSpPr>
        <p:spPr>
          <a:xfrm>
            <a:off x="8378827" y="2730696"/>
            <a:ext cx="3166072" cy="371255"/>
          </a:xfrm>
          <a:prstGeom prst="rect">
            <a:avLst/>
          </a:prstGeom>
        </p:spPr>
        <p:txBody>
          <a:bodyPr wrap="square">
            <a:spAutoFit/>
          </a:bodyPr>
          <a:lstStyle/>
          <a:p>
            <a:pPr algn="r" rtl="1">
              <a:lnSpc>
                <a:spcPts val="2300"/>
              </a:lnSpc>
            </a:pPr>
            <a:r>
              <a:rPr lang="he-IL" sz="1400" dirty="0">
                <a:solidFill>
                  <a:srgbClr val="435369"/>
                </a:solidFill>
                <a:latin typeface="Heebo" pitchFamily="2" charset="-79"/>
                <a:cs typeface="Heebo" pitchFamily="2" charset="-79"/>
              </a:rPr>
              <a:t>הקלידו כאן: </a:t>
            </a:r>
          </a:p>
        </p:txBody>
      </p:sp>
      <p:sp>
        <p:nvSpPr>
          <p:cNvPr id="21" name="Rectangle 20">
            <a:extLst>
              <a:ext uri="{FF2B5EF4-FFF2-40B4-BE49-F238E27FC236}">
                <a16:creationId xmlns:a16="http://schemas.microsoft.com/office/drawing/2014/main" id="{EDA6F7F9-F586-3245-921F-EE5AAC0C90FA}"/>
              </a:ext>
            </a:extLst>
          </p:cNvPr>
          <p:cNvSpPr/>
          <p:nvPr/>
        </p:nvSpPr>
        <p:spPr>
          <a:xfrm>
            <a:off x="4699455" y="2730696"/>
            <a:ext cx="3163129" cy="371255"/>
          </a:xfrm>
          <a:prstGeom prst="rect">
            <a:avLst/>
          </a:prstGeom>
        </p:spPr>
        <p:txBody>
          <a:bodyPr wrap="square">
            <a:spAutoFit/>
          </a:bodyPr>
          <a:lstStyle/>
          <a:p>
            <a:pPr algn="r" rtl="1">
              <a:lnSpc>
                <a:spcPts val="2300"/>
              </a:lnSpc>
            </a:pPr>
            <a:r>
              <a:rPr lang="he-IL" sz="1400" dirty="0">
                <a:solidFill>
                  <a:srgbClr val="435369"/>
                </a:solidFill>
                <a:latin typeface="Heebo" pitchFamily="2" charset="-79"/>
                <a:cs typeface="Heebo" pitchFamily="2" charset="-79"/>
              </a:rPr>
              <a:t>הקלידו כאן: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26" name="Rectangle 25">
            <a:extLst>
              <a:ext uri="{FF2B5EF4-FFF2-40B4-BE49-F238E27FC236}">
                <a16:creationId xmlns:a16="http://schemas.microsoft.com/office/drawing/2014/main" id="{365B332D-7EA8-3441-B7CC-54CD39BED882}"/>
              </a:ext>
            </a:extLst>
          </p:cNvPr>
          <p:cNvSpPr/>
          <p:nvPr/>
        </p:nvSpPr>
        <p:spPr>
          <a:xfrm>
            <a:off x="1148315" y="1087433"/>
            <a:ext cx="6517257" cy="371255"/>
          </a:xfrm>
          <a:prstGeom prst="rect">
            <a:avLst/>
          </a:prstGeom>
        </p:spPr>
        <p:txBody>
          <a:bodyPr wrap="square">
            <a:spAutoFit/>
          </a:bodyPr>
          <a:lstStyle/>
          <a:p>
            <a:pPr algn="r" rtl="1">
              <a:lnSpc>
                <a:spcPts val="2300"/>
              </a:lnSpc>
            </a:pPr>
            <a:r>
              <a:rPr lang="he-IL" sz="1500" dirty="0">
                <a:solidFill>
                  <a:srgbClr val="435369"/>
                </a:solidFill>
                <a:latin typeface="Heebo" pitchFamily="2" charset="-79"/>
                <a:cs typeface="Heebo" pitchFamily="2" charset="-79"/>
              </a:rPr>
              <a:t>הקלידו כאן: </a:t>
            </a:r>
          </a:p>
        </p:txBody>
      </p:sp>
      <p:sp>
        <p:nvSpPr>
          <p:cNvPr id="27" name="Rectangle 26">
            <a:extLst>
              <a:ext uri="{FF2B5EF4-FFF2-40B4-BE49-F238E27FC236}">
                <a16:creationId xmlns:a16="http://schemas.microsoft.com/office/drawing/2014/main" id="{37E553D8-F43A-A247-9C28-45ED425FFFFF}"/>
              </a:ext>
            </a:extLst>
          </p:cNvPr>
          <p:cNvSpPr/>
          <p:nvPr/>
        </p:nvSpPr>
        <p:spPr>
          <a:xfrm>
            <a:off x="1148315" y="2533173"/>
            <a:ext cx="6517257" cy="371255"/>
          </a:xfrm>
          <a:prstGeom prst="rect">
            <a:avLst/>
          </a:prstGeom>
        </p:spPr>
        <p:txBody>
          <a:bodyPr wrap="square">
            <a:spAutoFit/>
          </a:bodyPr>
          <a:lstStyle/>
          <a:p>
            <a:pPr algn="r" rtl="1">
              <a:lnSpc>
                <a:spcPts val="2300"/>
              </a:lnSpc>
            </a:pPr>
            <a:r>
              <a:rPr lang="he-IL" sz="1500" dirty="0">
                <a:solidFill>
                  <a:srgbClr val="435369"/>
                </a:solidFill>
                <a:latin typeface="Heebo" pitchFamily="2" charset="-79"/>
                <a:cs typeface="Heebo" pitchFamily="2" charset="-79"/>
              </a:rPr>
              <a:t>הקלידו כאן: </a:t>
            </a:r>
          </a:p>
        </p:txBody>
      </p:sp>
      <p:sp>
        <p:nvSpPr>
          <p:cNvPr id="29" name="Rectangle 28">
            <a:extLst>
              <a:ext uri="{FF2B5EF4-FFF2-40B4-BE49-F238E27FC236}">
                <a16:creationId xmlns:a16="http://schemas.microsoft.com/office/drawing/2014/main" id="{C25CBE24-FE10-254C-B9EF-4C806E4D7A93}"/>
              </a:ext>
            </a:extLst>
          </p:cNvPr>
          <p:cNvSpPr/>
          <p:nvPr/>
        </p:nvSpPr>
        <p:spPr>
          <a:xfrm>
            <a:off x="1148315" y="4015983"/>
            <a:ext cx="6517257" cy="371255"/>
          </a:xfrm>
          <a:prstGeom prst="rect">
            <a:avLst/>
          </a:prstGeom>
        </p:spPr>
        <p:txBody>
          <a:bodyPr wrap="square">
            <a:spAutoFit/>
          </a:bodyPr>
          <a:lstStyle/>
          <a:p>
            <a:pPr algn="r" rtl="1">
              <a:lnSpc>
                <a:spcPts val="2300"/>
              </a:lnSpc>
            </a:pPr>
            <a:r>
              <a:rPr lang="he-IL" sz="1500" dirty="0">
                <a:solidFill>
                  <a:srgbClr val="435369"/>
                </a:solidFill>
                <a:latin typeface="Heebo" pitchFamily="2" charset="-79"/>
                <a:cs typeface="Heebo" pitchFamily="2" charset="-79"/>
              </a:rPr>
              <a:t>הקלידו כאן: </a:t>
            </a:r>
          </a:p>
        </p:txBody>
      </p:sp>
      <p:sp>
        <p:nvSpPr>
          <p:cNvPr id="36" name="Rectangle 35">
            <a:extLst>
              <a:ext uri="{FF2B5EF4-FFF2-40B4-BE49-F238E27FC236}">
                <a16:creationId xmlns:a16="http://schemas.microsoft.com/office/drawing/2014/main" id="{318693D7-6524-904D-B7AC-83FA658FE173}"/>
              </a:ext>
            </a:extLst>
          </p:cNvPr>
          <p:cNvSpPr/>
          <p:nvPr/>
        </p:nvSpPr>
        <p:spPr>
          <a:xfrm>
            <a:off x="1148315" y="5399940"/>
            <a:ext cx="6517257" cy="371255"/>
          </a:xfrm>
          <a:prstGeom prst="rect">
            <a:avLst/>
          </a:prstGeom>
        </p:spPr>
        <p:txBody>
          <a:bodyPr wrap="square">
            <a:spAutoFit/>
          </a:bodyPr>
          <a:lstStyle/>
          <a:p>
            <a:pPr algn="r" rtl="1">
              <a:lnSpc>
                <a:spcPts val="2300"/>
              </a:lnSpc>
            </a:pPr>
            <a:r>
              <a:rPr lang="he-IL" sz="1500" dirty="0">
                <a:solidFill>
                  <a:srgbClr val="435369"/>
                </a:solidFill>
                <a:latin typeface="Heebo" pitchFamily="2" charset="-79"/>
                <a:cs typeface="Heebo" pitchFamily="2" charset="-79"/>
              </a:rPr>
              <a:t>הקלידו כאן: </a:t>
            </a:r>
          </a:p>
        </p:txBody>
      </p:sp>
    </p:spTree>
    <p:extLst>
      <p:ext uri="{BB962C8B-B14F-4D97-AF65-F5344CB8AC3E}">
        <p14:creationId xmlns:p14="http://schemas.microsoft.com/office/powerpoint/2010/main" val="1151158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669158C5E80B640BFCE73B0450FE872" ma:contentTypeVersion="13" ma:contentTypeDescription="Create a new document." ma:contentTypeScope="" ma:versionID="9ab52cc73f65109670b6423438c2ce90">
  <xsd:schema xmlns:xsd="http://www.w3.org/2001/XMLSchema" xmlns:xs="http://www.w3.org/2001/XMLSchema" xmlns:p="http://schemas.microsoft.com/office/2006/metadata/properties" xmlns:ns3="a53f0c8e-bf14-4c38-93b0-869de0e2c39a" xmlns:ns4="bd6ae9d9-3d2c-4eed-a7fa-3496e046707c" targetNamespace="http://schemas.microsoft.com/office/2006/metadata/properties" ma:root="true" ma:fieldsID="6f52ccb544ef7362ae21367508c4d7c3" ns3:_="" ns4:_="">
    <xsd:import namespace="a53f0c8e-bf14-4c38-93b0-869de0e2c39a"/>
    <xsd:import namespace="bd6ae9d9-3d2c-4eed-a7fa-3496e046707c"/>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3f0c8e-bf14-4c38-93b0-869de0e2c3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d6ae9d9-3d2c-4eed-a7fa-3496e046707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7A37262-128D-4975-9175-1508E91936BF}">
  <ds:schemaRefs>
    <ds:schemaRef ds:uri="http://schemas.microsoft.com/sharepoint/v3/contenttype/forms"/>
  </ds:schemaRefs>
</ds:datastoreItem>
</file>

<file path=customXml/itemProps2.xml><?xml version="1.0" encoding="utf-8"?>
<ds:datastoreItem xmlns:ds="http://schemas.openxmlformats.org/officeDocument/2006/customXml" ds:itemID="{93EB175E-0AFC-4302-8F61-13AF710F32A8}">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a53f0c8e-bf14-4c38-93b0-869de0e2c39a"/>
    <ds:schemaRef ds:uri="bd6ae9d9-3d2c-4eed-a7fa-3496e046707c"/>
    <ds:schemaRef ds:uri="http://www.w3.org/XML/1998/namespace"/>
    <ds:schemaRef ds:uri="http://purl.org/dc/dcmitype/"/>
  </ds:schemaRefs>
</ds:datastoreItem>
</file>

<file path=customXml/itemProps3.xml><?xml version="1.0" encoding="utf-8"?>
<ds:datastoreItem xmlns:ds="http://schemas.openxmlformats.org/officeDocument/2006/customXml" ds:itemID="{19173BAA-8B3F-4EE3-B172-0193ACCC63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3f0c8e-bf14-4c38-93b0-869de0e2c39a"/>
    <ds:schemaRef ds:uri="bd6ae9d9-3d2c-4eed-a7fa-3496e046707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489</TotalTime>
  <Words>50</Words>
  <Application>Microsoft Macintosh PowerPoint</Application>
  <PresentationFormat>מסך רחב</PresentationFormat>
  <Paragraphs>16</Paragraphs>
  <Slides>14</Slides>
  <Notes>14</Notes>
  <HiddenSlides>0</HiddenSlides>
  <MMClips>0</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14</vt:i4>
      </vt:variant>
    </vt:vector>
  </HeadingPairs>
  <TitlesOfParts>
    <vt:vector size="19" baseType="lpstr">
      <vt:lpstr>Arial</vt:lpstr>
      <vt:lpstr>Heebo</vt:lpstr>
      <vt:lpstr>Heebo Light</vt:lpstr>
      <vt:lpstr>Times New Roman</vt:lpstr>
      <vt:lpstr>Simple Light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Yoav</dc:creator>
  <cp:lastModifiedBy>dudy box</cp:lastModifiedBy>
  <cp:revision>82</cp:revision>
  <dcterms:modified xsi:type="dcterms:W3CDTF">2021-09-30T07:16:00Z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0x0101000669158C5E80B640BFCE73B0450FE872</vt:lpwstr>
  </property>
</Properties>
</file>